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2" r:id="rId3"/>
    <p:sldMasterId id="2147483715" r:id="rId4"/>
    <p:sldMasterId id="2147483730" r:id="rId5"/>
    <p:sldMasterId id="2147483741" r:id="rId6"/>
    <p:sldMasterId id="2147483764" r:id="rId7"/>
  </p:sldMasterIdLst>
  <p:notesMasterIdLst>
    <p:notesMasterId r:id="rId25"/>
  </p:notesMasterIdLst>
  <p:sldIdLst>
    <p:sldId id="2147477697" r:id="rId8"/>
    <p:sldId id="390" r:id="rId9"/>
    <p:sldId id="2284" r:id="rId10"/>
    <p:sldId id="838840670" r:id="rId11"/>
    <p:sldId id="838840629" r:id="rId12"/>
    <p:sldId id="272" r:id="rId13"/>
    <p:sldId id="2306" r:id="rId14"/>
    <p:sldId id="2332" r:id="rId15"/>
    <p:sldId id="2147477695" r:id="rId16"/>
    <p:sldId id="838840514" r:id="rId17"/>
    <p:sldId id="838840529" r:id="rId18"/>
    <p:sldId id="838840618" r:id="rId19"/>
    <p:sldId id="2147198303" r:id="rId20"/>
    <p:sldId id="838840322" r:id="rId21"/>
    <p:sldId id="2147477696" r:id="rId22"/>
    <p:sldId id="4162" r:id="rId23"/>
    <p:sldId id="214747769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AFA233-7D39-46DD-BEB1-87804003210F}" v="15" dt="2025-04-07T12:46:15.3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customXml" Target="../customXml/item3.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33"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customXml" Target="../customXml/item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 Id="rId30" Type="http://schemas.microsoft.com/office/2016/11/relationships/changesInfo" Target="changesInfos/changesInfo1.xml"/><Relationship Id="rId8"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cmarik, Jeffry (EGLE)" userId="e99d01bf-9f1b-422a-9704-d9a273f3e9bc" providerId="ADAL" clId="{CCAFA233-7D39-46DD-BEB1-87804003210F}"/>
    <pc:docChg chg="undo custSel addSld delSld modSld sldOrd delMainMaster">
      <pc:chgData name="Krcmarik, Jeffry (EGLE)" userId="e99d01bf-9f1b-422a-9704-d9a273f3e9bc" providerId="ADAL" clId="{CCAFA233-7D39-46DD-BEB1-87804003210F}" dt="2025-04-07T12:47:09.219" v="234"/>
      <pc:docMkLst>
        <pc:docMk/>
      </pc:docMkLst>
      <pc:sldChg chg="del">
        <pc:chgData name="Krcmarik, Jeffry (EGLE)" userId="e99d01bf-9f1b-422a-9704-d9a273f3e9bc" providerId="ADAL" clId="{CCAFA233-7D39-46DD-BEB1-87804003210F}" dt="2025-03-28T14:22:27.972" v="4" actId="2696"/>
        <pc:sldMkLst>
          <pc:docMk/>
          <pc:sldMk cId="1991200218" sldId="256"/>
        </pc:sldMkLst>
      </pc:sldChg>
      <pc:sldChg chg="del">
        <pc:chgData name="Krcmarik, Jeffry (EGLE)" userId="e99d01bf-9f1b-422a-9704-d9a273f3e9bc" providerId="ADAL" clId="{CCAFA233-7D39-46DD-BEB1-87804003210F}" dt="2025-03-28T14:22:30.765" v="5" actId="2696"/>
        <pc:sldMkLst>
          <pc:docMk/>
          <pc:sldMk cId="2356584425" sldId="257"/>
        </pc:sldMkLst>
      </pc:sldChg>
      <pc:sldChg chg="add">
        <pc:chgData name="Krcmarik, Jeffry (EGLE)" userId="e99d01bf-9f1b-422a-9704-d9a273f3e9bc" providerId="ADAL" clId="{CCAFA233-7D39-46DD-BEB1-87804003210F}" dt="2025-04-07T01:41:34.983" v="107"/>
        <pc:sldMkLst>
          <pc:docMk/>
          <pc:sldMk cId="3514948882" sldId="272"/>
        </pc:sldMkLst>
      </pc:sldChg>
      <pc:sldChg chg="modSp mod">
        <pc:chgData name="Krcmarik, Jeffry (EGLE)" userId="e99d01bf-9f1b-422a-9704-d9a273f3e9bc" providerId="ADAL" clId="{CCAFA233-7D39-46DD-BEB1-87804003210F}" dt="2025-04-07T12:41:57.246" v="227"/>
        <pc:sldMkLst>
          <pc:docMk/>
          <pc:sldMk cId="3544611443" sldId="390"/>
        </pc:sldMkLst>
        <pc:spChg chg="mod">
          <ac:chgData name="Krcmarik, Jeffry (EGLE)" userId="e99d01bf-9f1b-422a-9704-d9a273f3e9bc" providerId="ADAL" clId="{CCAFA233-7D39-46DD-BEB1-87804003210F}" dt="2025-04-07T12:40:57.873" v="220"/>
          <ac:spMkLst>
            <pc:docMk/>
            <pc:sldMk cId="3544611443" sldId="390"/>
            <ac:spMk id="2" creationId="{00000000-0000-0000-0000-000000000000}"/>
          </ac:spMkLst>
        </pc:spChg>
        <pc:spChg chg="mod">
          <ac:chgData name="Krcmarik, Jeffry (EGLE)" userId="e99d01bf-9f1b-422a-9704-d9a273f3e9bc" providerId="ADAL" clId="{CCAFA233-7D39-46DD-BEB1-87804003210F}" dt="2025-04-07T12:41:57.246" v="227"/>
          <ac:spMkLst>
            <pc:docMk/>
            <pc:sldMk cId="3544611443" sldId="390"/>
            <ac:spMk id="9218" creationId="{00000000-0000-0000-0000-000000000000}"/>
          </ac:spMkLst>
        </pc:spChg>
        <pc:spChg chg="mod">
          <ac:chgData name="Krcmarik, Jeffry (EGLE)" userId="e99d01bf-9f1b-422a-9704-d9a273f3e9bc" providerId="ADAL" clId="{CCAFA233-7D39-46DD-BEB1-87804003210F}" dt="2025-04-07T12:41:57.246" v="227"/>
          <ac:spMkLst>
            <pc:docMk/>
            <pc:sldMk cId="3544611443" sldId="390"/>
            <ac:spMk id="9219" creationId="{00000000-0000-0000-0000-000000000000}"/>
          </ac:spMkLst>
        </pc:spChg>
      </pc:sldChg>
      <pc:sldChg chg="ord">
        <pc:chgData name="Krcmarik, Jeffry (EGLE)" userId="e99d01bf-9f1b-422a-9704-d9a273f3e9bc" providerId="ADAL" clId="{CCAFA233-7D39-46DD-BEB1-87804003210F}" dt="2025-04-07T12:24:51.027" v="217"/>
        <pc:sldMkLst>
          <pc:docMk/>
          <pc:sldMk cId="1814049898" sldId="2284"/>
        </pc:sldMkLst>
      </pc:sldChg>
      <pc:sldChg chg="ord">
        <pc:chgData name="Krcmarik, Jeffry (EGLE)" userId="e99d01bf-9f1b-422a-9704-d9a273f3e9bc" providerId="ADAL" clId="{CCAFA233-7D39-46DD-BEB1-87804003210F}" dt="2025-04-07T01:42:56.432" v="111"/>
        <pc:sldMkLst>
          <pc:docMk/>
          <pc:sldMk cId="663225276" sldId="2306"/>
        </pc:sldMkLst>
      </pc:sldChg>
      <pc:sldChg chg="ord">
        <pc:chgData name="Krcmarik, Jeffry (EGLE)" userId="e99d01bf-9f1b-422a-9704-d9a273f3e9bc" providerId="ADAL" clId="{CCAFA233-7D39-46DD-BEB1-87804003210F}" dt="2025-04-07T12:13:22.703" v="117"/>
        <pc:sldMkLst>
          <pc:docMk/>
          <pc:sldMk cId="621058044" sldId="4162"/>
        </pc:sldMkLst>
      </pc:sldChg>
      <pc:sldChg chg="ord">
        <pc:chgData name="Krcmarik, Jeffry (EGLE)" userId="e99d01bf-9f1b-422a-9704-d9a273f3e9bc" providerId="ADAL" clId="{CCAFA233-7D39-46DD-BEB1-87804003210F}" dt="2025-04-06T22:36:56.491" v="101"/>
        <pc:sldMkLst>
          <pc:docMk/>
          <pc:sldMk cId="2205046986" sldId="7165"/>
        </pc:sldMkLst>
      </pc:sldChg>
      <pc:sldChg chg="modSp del mod">
        <pc:chgData name="Krcmarik, Jeffry (EGLE)" userId="e99d01bf-9f1b-422a-9704-d9a273f3e9bc" providerId="ADAL" clId="{CCAFA233-7D39-46DD-BEB1-87804003210F}" dt="2025-03-28T15:20:41.502" v="44" actId="2696"/>
        <pc:sldMkLst>
          <pc:docMk/>
          <pc:sldMk cId="3663274962" sldId="838840232"/>
        </pc:sldMkLst>
      </pc:sldChg>
      <pc:sldChg chg="ord">
        <pc:chgData name="Krcmarik, Jeffry (EGLE)" userId="e99d01bf-9f1b-422a-9704-d9a273f3e9bc" providerId="ADAL" clId="{CCAFA233-7D39-46DD-BEB1-87804003210F}" dt="2025-04-07T12:47:09.219" v="234"/>
        <pc:sldMkLst>
          <pc:docMk/>
          <pc:sldMk cId="3327864182" sldId="838840322"/>
        </pc:sldMkLst>
      </pc:sldChg>
      <pc:sldChg chg="addSp delSp modSp ord delDesignElem">
        <pc:chgData name="Krcmarik, Jeffry (EGLE)" userId="e99d01bf-9f1b-422a-9704-d9a273f3e9bc" providerId="ADAL" clId="{CCAFA233-7D39-46DD-BEB1-87804003210F}" dt="2025-04-07T12:41:57.246" v="227"/>
        <pc:sldMkLst>
          <pc:docMk/>
          <pc:sldMk cId="3597072824" sldId="838840514"/>
        </pc:sldMkLst>
        <pc:spChg chg="mod">
          <ac:chgData name="Krcmarik, Jeffry (EGLE)" userId="e99d01bf-9f1b-422a-9704-d9a273f3e9bc" providerId="ADAL" clId="{CCAFA233-7D39-46DD-BEB1-87804003210F}" dt="2025-04-07T12:41:57.246" v="227"/>
          <ac:spMkLst>
            <pc:docMk/>
            <pc:sldMk cId="3597072824" sldId="838840514"/>
            <ac:spMk id="11" creationId="{06846FC4-1ED9-D14B-91AF-2AA76D88DA6A}"/>
          </ac:spMkLst>
        </pc:spChg>
        <pc:spChg chg="add del">
          <ac:chgData name="Krcmarik, Jeffry (EGLE)" userId="e99d01bf-9f1b-422a-9704-d9a273f3e9bc" providerId="ADAL" clId="{CCAFA233-7D39-46DD-BEB1-87804003210F}" dt="2025-04-07T12:41:57.246" v="227"/>
          <ac:spMkLst>
            <pc:docMk/>
            <pc:sldMk cId="3597072824" sldId="838840514"/>
            <ac:spMk id="16" creationId="{AD0ACA03-FC39-4E1D-8A50-8453A83BE073}"/>
          </ac:spMkLst>
        </pc:spChg>
        <pc:spChg chg="add del">
          <ac:chgData name="Krcmarik, Jeffry (EGLE)" userId="e99d01bf-9f1b-422a-9704-d9a273f3e9bc" providerId="ADAL" clId="{CCAFA233-7D39-46DD-BEB1-87804003210F}" dt="2025-04-07T12:41:57.246" v="227"/>
          <ac:spMkLst>
            <pc:docMk/>
            <pc:sldMk cId="3597072824" sldId="838840514"/>
            <ac:spMk id="18" creationId="{05FD7B22-47FD-4909-9BE1-B8F33D0CCF74}"/>
          </ac:spMkLst>
        </pc:spChg>
        <pc:spChg chg="add del">
          <ac:chgData name="Krcmarik, Jeffry (EGLE)" userId="e99d01bf-9f1b-422a-9704-d9a273f3e9bc" providerId="ADAL" clId="{CCAFA233-7D39-46DD-BEB1-87804003210F}" dt="2025-04-07T12:41:57.246" v="227"/>
          <ac:spMkLst>
            <pc:docMk/>
            <pc:sldMk cId="3597072824" sldId="838840514"/>
            <ac:spMk id="22" creationId="{EE637C68-4DAB-434E-B6C3-8C15AA50A5D2}"/>
          </ac:spMkLst>
        </pc:spChg>
        <pc:spChg chg="add del">
          <ac:chgData name="Krcmarik, Jeffry (EGLE)" userId="e99d01bf-9f1b-422a-9704-d9a273f3e9bc" providerId="ADAL" clId="{CCAFA233-7D39-46DD-BEB1-87804003210F}" dt="2025-04-07T12:41:57.246" v="227"/>
          <ac:spMkLst>
            <pc:docMk/>
            <pc:sldMk cId="3597072824" sldId="838840514"/>
            <ac:spMk id="24" creationId="{01822274-F712-4C75-AEAF-4C317C68E0E0}"/>
          </ac:spMkLst>
        </pc:spChg>
        <pc:spChg chg="add del">
          <ac:chgData name="Krcmarik, Jeffry (EGLE)" userId="e99d01bf-9f1b-422a-9704-d9a273f3e9bc" providerId="ADAL" clId="{CCAFA233-7D39-46DD-BEB1-87804003210F}" dt="2025-04-07T12:41:57.246" v="227"/>
          <ac:spMkLst>
            <pc:docMk/>
            <pc:sldMk cId="3597072824" sldId="838840514"/>
            <ac:spMk id="26" creationId="{76511003-BF2E-4407-91FC-D04719D7E871}"/>
          </ac:spMkLst>
        </pc:spChg>
        <pc:cxnChg chg="add del">
          <ac:chgData name="Krcmarik, Jeffry (EGLE)" userId="e99d01bf-9f1b-422a-9704-d9a273f3e9bc" providerId="ADAL" clId="{CCAFA233-7D39-46DD-BEB1-87804003210F}" dt="2025-04-07T12:41:57.246" v="227"/>
          <ac:cxnSpMkLst>
            <pc:docMk/>
            <pc:sldMk cId="3597072824" sldId="838840514"/>
            <ac:cxnSpMk id="20" creationId="{38BB4A3C-C45F-4412-B720-A78D3B93A37E}"/>
          </ac:cxnSpMkLst>
        </pc:cxnChg>
        <pc:cxnChg chg="add del">
          <ac:chgData name="Krcmarik, Jeffry (EGLE)" userId="e99d01bf-9f1b-422a-9704-d9a273f3e9bc" providerId="ADAL" clId="{CCAFA233-7D39-46DD-BEB1-87804003210F}" dt="2025-04-07T12:41:57.246" v="227"/>
          <ac:cxnSpMkLst>
            <pc:docMk/>
            <pc:sldMk cId="3597072824" sldId="838840514"/>
            <ac:cxnSpMk id="28" creationId="{D1402A33-7DAE-4EE8-BD56-11D9BEBAAC4B}"/>
          </ac:cxnSpMkLst>
        </pc:cxnChg>
      </pc:sldChg>
      <pc:sldChg chg="del">
        <pc:chgData name="Krcmarik, Jeffry (EGLE)" userId="e99d01bf-9f1b-422a-9704-d9a273f3e9bc" providerId="ADAL" clId="{CCAFA233-7D39-46DD-BEB1-87804003210F}" dt="2025-03-28T14:24:49.789" v="8" actId="2696"/>
        <pc:sldMkLst>
          <pc:docMk/>
          <pc:sldMk cId="1983443255" sldId="838840515"/>
        </pc:sldMkLst>
      </pc:sldChg>
      <pc:sldChg chg="del ord">
        <pc:chgData name="Krcmarik, Jeffry (EGLE)" userId="e99d01bf-9f1b-422a-9704-d9a273f3e9bc" providerId="ADAL" clId="{CCAFA233-7D39-46DD-BEB1-87804003210F}" dt="2025-04-03T16:25:48.875" v="97" actId="2696"/>
        <pc:sldMkLst>
          <pc:docMk/>
          <pc:sldMk cId="2432506857" sldId="838840516"/>
        </pc:sldMkLst>
      </pc:sldChg>
      <pc:sldChg chg="del">
        <pc:chgData name="Krcmarik, Jeffry (EGLE)" userId="e99d01bf-9f1b-422a-9704-d9a273f3e9bc" providerId="ADAL" clId="{CCAFA233-7D39-46DD-BEB1-87804003210F}" dt="2025-03-28T15:20:52.619" v="45" actId="2696"/>
        <pc:sldMkLst>
          <pc:docMk/>
          <pc:sldMk cId="1215251990" sldId="838840517"/>
        </pc:sldMkLst>
      </pc:sldChg>
      <pc:sldChg chg="ord">
        <pc:chgData name="Krcmarik, Jeffry (EGLE)" userId="e99d01bf-9f1b-422a-9704-d9a273f3e9bc" providerId="ADAL" clId="{CCAFA233-7D39-46DD-BEB1-87804003210F}" dt="2025-04-07T12:46:53.931" v="230"/>
        <pc:sldMkLst>
          <pc:docMk/>
          <pc:sldMk cId="686709518" sldId="838840529"/>
        </pc:sldMkLst>
      </pc:sldChg>
      <pc:sldChg chg="ord">
        <pc:chgData name="Krcmarik, Jeffry (EGLE)" userId="e99d01bf-9f1b-422a-9704-d9a273f3e9bc" providerId="ADAL" clId="{CCAFA233-7D39-46DD-BEB1-87804003210F}" dt="2025-04-06T22:36:24.522" v="99"/>
        <pc:sldMkLst>
          <pc:docMk/>
          <pc:sldMk cId="780889571" sldId="838840670"/>
        </pc:sldMkLst>
      </pc:sldChg>
      <pc:sldChg chg="modSp add ord">
        <pc:chgData name="Krcmarik, Jeffry (EGLE)" userId="e99d01bf-9f1b-422a-9704-d9a273f3e9bc" providerId="ADAL" clId="{CCAFA233-7D39-46DD-BEB1-87804003210F}" dt="2025-04-07T12:13:18.088" v="115"/>
        <pc:sldMkLst>
          <pc:docMk/>
          <pc:sldMk cId="2695393758" sldId="2147198303"/>
        </pc:sldMkLst>
        <pc:graphicFrameChg chg="mod">
          <ac:chgData name="Krcmarik, Jeffry (EGLE)" userId="e99d01bf-9f1b-422a-9704-d9a273f3e9bc" providerId="ADAL" clId="{CCAFA233-7D39-46DD-BEB1-87804003210F}" dt="2025-03-28T14:21:47.010" v="1" actId="20577"/>
          <ac:graphicFrameMkLst>
            <pc:docMk/>
            <pc:sldMk cId="2695393758" sldId="2147198303"/>
            <ac:graphicFrameMk id="13" creationId="{3B3DB1FD-2F17-C092-5408-2A825EEDDCA5}"/>
          </ac:graphicFrameMkLst>
        </pc:graphicFrameChg>
      </pc:sldChg>
      <pc:sldChg chg="del">
        <pc:chgData name="Krcmarik, Jeffry (EGLE)" userId="e99d01bf-9f1b-422a-9704-d9a273f3e9bc" providerId="ADAL" clId="{CCAFA233-7D39-46DD-BEB1-87804003210F}" dt="2025-03-28T14:43:19.758" v="21" actId="2696"/>
        <pc:sldMkLst>
          <pc:docMk/>
          <pc:sldMk cId="2277931742" sldId="2147198304"/>
        </pc:sldMkLst>
      </pc:sldChg>
      <pc:sldChg chg="addSp new del mod">
        <pc:chgData name="Krcmarik, Jeffry (EGLE)" userId="e99d01bf-9f1b-422a-9704-d9a273f3e9bc" providerId="ADAL" clId="{CCAFA233-7D39-46DD-BEB1-87804003210F}" dt="2025-04-03T15:44:15.328" v="92" actId="2696"/>
        <pc:sldMkLst>
          <pc:docMk/>
          <pc:sldMk cId="3838082175" sldId="2147477694"/>
        </pc:sldMkLst>
      </pc:sldChg>
      <pc:sldChg chg="addSp delSp modSp new mod setBg modClrScheme chgLayout">
        <pc:chgData name="Krcmarik, Jeffry (EGLE)" userId="e99d01bf-9f1b-422a-9704-d9a273f3e9bc" providerId="ADAL" clId="{CCAFA233-7D39-46DD-BEB1-87804003210F}" dt="2025-04-07T12:42:03.757" v="228" actId="26606"/>
        <pc:sldMkLst>
          <pc:docMk/>
          <pc:sldMk cId="2930242080" sldId="2147477695"/>
        </pc:sldMkLst>
        <pc:spChg chg="mod">
          <ac:chgData name="Krcmarik, Jeffry (EGLE)" userId="e99d01bf-9f1b-422a-9704-d9a273f3e9bc" providerId="ADAL" clId="{CCAFA233-7D39-46DD-BEB1-87804003210F}" dt="2025-04-07T12:42:03.757" v="228" actId="26606"/>
          <ac:spMkLst>
            <pc:docMk/>
            <pc:sldMk cId="2930242080" sldId="2147477695"/>
            <ac:spMk id="2" creationId="{2430C6C9-EF6E-796F-1537-41E39EF03FF8}"/>
          </ac:spMkLst>
        </pc:spChg>
        <pc:spChg chg="mod">
          <ac:chgData name="Krcmarik, Jeffry (EGLE)" userId="e99d01bf-9f1b-422a-9704-d9a273f3e9bc" providerId="ADAL" clId="{CCAFA233-7D39-46DD-BEB1-87804003210F}" dt="2025-04-07T12:42:03.757" v="228" actId="26606"/>
          <ac:spMkLst>
            <pc:docMk/>
            <pc:sldMk cId="2930242080" sldId="2147477695"/>
            <ac:spMk id="3" creationId="{471309BB-ACBB-4980-AF10-05D78B3C15A7}"/>
          </ac:spMkLst>
        </pc:spChg>
        <pc:spChg chg="add">
          <ac:chgData name="Krcmarik, Jeffry (EGLE)" userId="e99d01bf-9f1b-422a-9704-d9a273f3e9bc" providerId="ADAL" clId="{CCAFA233-7D39-46DD-BEB1-87804003210F}" dt="2025-04-07T12:42:03.757" v="228" actId="26606"/>
          <ac:spMkLst>
            <pc:docMk/>
            <pc:sldMk cId="2930242080" sldId="2147477695"/>
            <ac:spMk id="5" creationId="{8C6E698C-8155-4B8B-BDC9-B7299772B509}"/>
          </ac:spMkLst>
        </pc:spChg>
        <pc:spChg chg="add">
          <ac:chgData name="Krcmarik, Jeffry (EGLE)" userId="e99d01bf-9f1b-422a-9704-d9a273f3e9bc" providerId="ADAL" clId="{CCAFA233-7D39-46DD-BEB1-87804003210F}" dt="2025-04-07T12:42:03.757" v="228" actId="26606"/>
          <ac:spMkLst>
            <pc:docMk/>
            <pc:sldMk cId="2930242080" sldId="2147477695"/>
            <ac:spMk id="6" creationId="{0EEF5601-A8BC-411D-AA64-3E79320BA122}"/>
          </ac:spMkLst>
        </pc:spChg>
        <pc:spChg chg="add del mod">
          <ac:chgData name="Krcmarik, Jeffry (EGLE)" userId="e99d01bf-9f1b-422a-9704-d9a273f3e9bc" providerId="ADAL" clId="{CCAFA233-7D39-46DD-BEB1-87804003210F}" dt="2025-04-07T12:41:49.608" v="223" actId="26606"/>
          <ac:spMkLst>
            <pc:docMk/>
            <pc:sldMk cId="2930242080" sldId="2147477695"/>
            <ac:spMk id="8" creationId="{57C2C616-F6CA-E634-EBA6-01F8D2A32558}"/>
          </ac:spMkLst>
        </pc:spChg>
        <pc:spChg chg="add del mod">
          <ac:chgData name="Krcmarik, Jeffry (EGLE)" userId="e99d01bf-9f1b-422a-9704-d9a273f3e9bc" providerId="ADAL" clId="{CCAFA233-7D39-46DD-BEB1-87804003210F}" dt="2025-04-07T12:41:56.264" v="225" actId="26606"/>
          <ac:spMkLst>
            <pc:docMk/>
            <pc:sldMk cId="2930242080" sldId="2147477695"/>
            <ac:spMk id="10" creationId="{BB2539BD-2622-4E09-1D75-AD04D878E8D9}"/>
          </ac:spMkLst>
        </pc:spChg>
        <pc:spChg chg="add del mod">
          <ac:chgData name="Krcmarik, Jeffry (EGLE)" userId="e99d01bf-9f1b-422a-9704-d9a273f3e9bc" providerId="ADAL" clId="{CCAFA233-7D39-46DD-BEB1-87804003210F}" dt="2025-04-07T12:41:56.264" v="225" actId="26606"/>
          <ac:spMkLst>
            <pc:docMk/>
            <pc:sldMk cId="2930242080" sldId="2147477695"/>
            <ac:spMk id="11" creationId="{85557FBD-F7A9-A091-4289-099CD3DA22ED}"/>
          </ac:spMkLst>
        </pc:spChg>
        <pc:spChg chg="add">
          <ac:chgData name="Krcmarik, Jeffry (EGLE)" userId="e99d01bf-9f1b-422a-9704-d9a273f3e9bc" providerId="ADAL" clId="{CCAFA233-7D39-46DD-BEB1-87804003210F}" dt="2025-04-07T12:42:03.757" v="228" actId="26606"/>
          <ac:spMkLst>
            <pc:docMk/>
            <pc:sldMk cId="2930242080" sldId="2147477695"/>
            <ac:spMk id="12" creationId="{33209156-242F-4B26-8D07-CEB2B68A9F9A}"/>
          </ac:spMkLst>
        </pc:spChg>
      </pc:sldChg>
      <pc:sldChg chg="addSp new del mod">
        <pc:chgData name="Krcmarik, Jeffry (EGLE)" userId="e99d01bf-9f1b-422a-9704-d9a273f3e9bc" providerId="ADAL" clId="{CCAFA233-7D39-46DD-BEB1-87804003210F}" dt="2025-04-07T01:41:42.154" v="108" actId="2696"/>
        <pc:sldMkLst>
          <pc:docMk/>
          <pc:sldMk cId="1249523440" sldId="2147477696"/>
        </pc:sldMkLst>
        <pc:spChg chg="add">
          <ac:chgData name="Krcmarik, Jeffry (EGLE)" userId="e99d01bf-9f1b-422a-9704-d9a273f3e9bc" providerId="ADAL" clId="{CCAFA233-7D39-46DD-BEB1-87804003210F}" dt="2025-04-07T01:30:02.897" v="105" actId="22"/>
          <ac:spMkLst>
            <pc:docMk/>
            <pc:sldMk cId="1249523440" sldId="2147477696"/>
            <ac:spMk id="3" creationId="{B2F2295A-7D58-56F0-B9C4-6490D7B75E0C}"/>
          </ac:spMkLst>
        </pc:spChg>
      </pc:sldChg>
      <pc:sldChg chg="ord">
        <pc:chgData name="Krcmarik, Jeffry (EGLE)" userId="e99d01bf-9f1b-422a-9704-d9a273f3e9bc" providerId="ADAL" clId="{CCAFA233-7D39-46DD-BEB1-87804003210F}" dt="2025-04-07T12:13:58.964" v="119"/>
        <pc:sldMkLst>
          <pc:docMk/>
          <pc:sldMk cId="2209715108" sldId="2147477696"/>
        </pc:sldMkLst>
      </pc:sldChg>
      <pc:sldChg chg="new del">
        <pc:chgData name="Krcmarik, Jeffry (EGLE)" userId="e99d01bf-9f1b-422a-9704-d9a273f3e9bc" providerId="ADAL" clId="{CCAFA233-7D39-46DD-BEB1-87804003210F}" dt="2025-04-07T01:41:46.358" v="109" actId="2696"/>
        <pc:sldMkLst>
          <pc:docMk/>
          <pc:sldMk cId="981146651" sldId="2147477697"/>
        </pc:sldMkLst>
      </pc:sldChg>
      <pc:sldChg chg="addSp delSp modSp new mod ord setBg delDesignElem">
        <pc:chgData name="Krcmarik, Jeffry (EGLE)" userId="e99d01bf-9f1b-422a-9704-d9a273f3e9bc" providerId="ADAL" clId="{CCAFA233-7D39-46DD-BEB1-87804003210F}" dt="2025-04-07T12:41:57.246" v="227"/>
        <pc:sldMkLst>
          <pc:docMk/>
          <pc:sldMk cId="3331035736" sldId="2147477697"/>
        </pc:sldMkLst>
        <pc:spChg chg="mod">
          <ac:chgData name="Krcmarik, Jeffry (EGLE)" userId="e99d01bf-9f1b-422a-9704-d9a273f3e9bc" providerId="ADAL" clId="{CCAFA233-7D39-46DD-BEB1-87804003210F}" dt="2025-04-07T12:17:19.231" v="211" actId="255"/>
          <ac:spMkLst>
            <pc:docMk/>
            <pc:sldMk cId="3331035736" sldId="2147477697"/>
            <ac:spMk id="2" creationId="{EE5C4B18-E55B-5797-975F-89F782E6444E}"/>
          </ac:spMkLst>
        </pc:spChg>
        <pc:spChg chg="add del">
          <ac:chgData name="Krcmarik, Jeffry (EGLE)" userId="e99d01bf-9f1b-422a-9704-d9a273f3e9bc" providerId="ADAL" clId="{CCAFA233-7D39-46DD-BEB1-87804003210F}" dt="2025-04-07T12:41:57.246" v="227"/>
          <ac:spMkLst>
            <pc:docMk/>
            <pc:sldMk cId="3331035736" sldId="2147477697"/>
            <ac:spMk id="7" creationId="{75564E2A-0D4C-4EF5-8455-4790C9A1AB6D}"/>
          </ac:spMkLst>
        </pc:spChg>
        <pc:spChg chg="add del">
          <ac:chgData name="Krcmarik, Jeffry (EGLE)" userId="e99d01bf-9f1b-422a-9704-d9a273f3e9bc" providerId="ADAL" clId="{CCAFA233-7D39-46DD-BEB1-87804003210F}" dt="2025-04-07T12:41:57.246" v="227"/>
          <ac:spMkLst>
            <pc:docMk/>
            <pc:sldMk cId="3331035736" sldId="2147477697"/>
            <ac:spMk id="9" creationId="{342B01DC-EDD3-4D68-AACD-E19168D52DD5}"/>
          </ac:spMkLst>
        </pc:spChg>
        <pc:spChg chg="add del">
          <ac:chgData name="Krcmarik, Jeffry (EGLE)" userId="e99d01bf-9f1b-422a-9704-d9a273f3e9bc" providerId="ADAL" clId="{CCAFA233-7D39-46DD-BEB1-87804003210F}" dt="2025-04-07T12:41:57.246" v="227"/>
          <ac:spMkLst>
            <pc:docMk/>
            <pc:sldMk cId="3331035736" sldId="2147477697"/>
            <ac:spMk id="13" creationId="{FBDCECDC-EEE3-4128-AA5E-82A8C08796E8}"/>
          </ac:spMkLst>
        </pc:spChg>
        <pc:spChg chg="add del">
          <ac:chgData name="Krcmarik, Jeffry (EGLE)" userId="e99d01bf-9f1b-422a-9704-d9a273f3e9bc" providerId="ADAL" clId="{CCAFA233-7D39-46DD-BEB1-87804003210F}" dt="2025-04-07T12:41:57.246" v="227"/>
          <ac:spMkLst>
            <pc:docMk/>
            <pc:sldMk cId="3331035736" sldId="2147477697"/>
            <ac:spMk id="15" creationId="{4260EDE0-989C-4E16-AF94-F652294D828E}"/>
          </ac:spMkLst>
        </pc:spChg>
        <pc:spChg chg="add del">
          <ac:chgData name="Krcmarik, Jeffry (EGLE)" userId="e99d01bf-9f1b-422a-9704-d9a273f3e9bc" providerId="ADAL" clId="{CCAFA233-7D39-46DD-BEB1-87804003210F}" dt="2025-04-07T12:41:57.246" v="227"/>
          <ac:spMkLst>
            <pc:docMk/>
            <pc:sldMk cId="3331035736" sldId="2147477697"/>
            <ac:spMk id="17" creationId="{1F3985C0-E548-44D2-B30E-F3E42DADE133}"/>
          </ac:spMkLst>
        </pc:spChg>
        <pc:cxnChg chg="add del">
          <ac:chgData name="Krcmarik, Jeffry (EGLE)" userId="e99d01bf-9f1b-422a-9704-d9a273f3e9bc" providerId="ADAL" clId="{CCAFA233-7D39-46DD-BEB1-87804003210F}" dt="2025-04-07T12:41:57.246" v="227"/>
          <ac:cxnSpMkLst>
            <pc:docMk/>
            <pc:sldMk cId="3331035736" sldId="2147477697"/>
            <ac:cxnSpMk id="11" creationId="{68CE07E9-DEC9-42EC-87D4-298074074248}"/>
          </ac:cxnSpMkLst>
        </pc:cxnChg>
      </pc:sldChg>
      <pc:sldChg chg="new del">
        <pc:chgData name="Krcmarik, Jeffry (EGLE)" userId="e99d01bf-9f1b-422a-9704-d9a273f3e9bc" providerId="ADAL" clId="{CCAFA233-7D39-46DD-BEB1-87804003210F}" dt="2025-04-07T12:06:53.581" v="113" actId="2696"/>
        <pc:sldMkLst>
          <pc:docMk/>
          <pc:sldMk cId="4262606575" sldId="2147477697"/>
        </pc:sldMkLst>
      </pc:sldChg>
      <pc:sldMasterChg chg="del delSldLayout">
        <pc:chgData name="Krcmarik, Jeffry (EGLE)" userId="e99d01bf-9f1b-422a-9704-d9a273f3e9bc" providerId="ADAL" clId="{CCAFA233-7D39-46DD-BEB1-87804003210F}" dt="2025-03-28T14:24:49.789" v="8" actId="2696"/>
        <pc:sldMasterMkLst>
          <pc:docMk/>
          <pc:sldMasterMk cId="1349387024" sldId="2147483648"/>
        </pc:sldMasterMkLst>
        <pc:sldLayoutChg chg="del">
          <pc:chgData name="Krcmarik, Jeffry (EGLE)" userId="e99d01bf-9f1b-422a-9704-d9a273f3e9bc" providerId="ADAL" clId="{CCAFA233-7D39-46DD-BEB1-87804003210F}" dt="2025-03-28T14:24:49.789" v="8" actId="2696"/>
          <pc:sldLayoutMkLst>
            <pc:docMk/>
            <pc:sldMasterMk cId="1349387024" sldId="2147483648"/>
            <pc:sldLayoutMk cId="2521352960" sldId="2147483649"/>
          </pc:sldLayoutMkLst>
        </pc:sldLayoutChg>
        <pc:sldLayoutChg chg="del">
          <pc:chgData name="Krcmarik, Jeffry (EGLE)" userId="e99d01bf-9f1b-422a-9704-d9a273f3e9bc" providerId="ADAL" clId="{CCAFA233-7D39-46DD-BEB1-87804003210F}" dt="2025-03-28T14:24:49.789" v="8" actId="2696"/>
          <pc:sldLayoutMkLst>
            <pc:docMk/>
            <pc:sldMasterMk cId="1349387024" sldId="2147483648"/>
            <pc:sldLayoutMk cId="2997742326" sldId="2147483650"/>
          </pc:sldLayoutMkLst>
        </pc:sldLayoutChg>
        <pc:sldLayoutChg chg="del">
          <pc:chgData name="Krcmarik, Jeffry (EGLE)" userId="e99d01bf-9f1b-422a-9704-d9a273f3e9bc" providerId="ADAL" clId="{CCAFA233-7D39-46DD-BEB1-87804003210F}" dt="2025-03-28T14:24:49.789" v="8" actId="2696"/>
          <pc:sldLayoutMkLst>
            <pc:docMk/>
            <pc:sldMasterMk cId="1349387024" sldId="2147483648"/>
            <pc:sldLayoutMk cId="2220992663" sldId="2147483651"/>
          </pc:sldLayoutMkLst>
        </pc:sldLayoutChg>
        <pc:sldLayoutChg chg="del">
          <pc:chgData name="Krcmarik, Jeffry (EGLE)" userId="e99d01bf-9f1b-422a-9704-d9a273f3e9bc" providerId="ADAL" clId="{CCAFA233-7D39-46DD-BEB1-87804003210F}" dt="2025-03-28T14:24:49.789" v="8" actId="2696"/>
          <pc:sldLayoutMkLst>
            <pc:docMk/>
            <pc:sldMasterMk cId="1349387024" sldId="2147483648"/>
            <pc:sldLayoutMk cId="1958608131" sldId="2147483652"/>
          </pc:sldLayoutMkLst>
        </pc:sldLayoutChg>
        <pc:sldLayoutChg chg="del">
          <pc:chgData name="Krcmarik, Jeffry (EGLE)" userId="e99d01bf-9f1b-422a-9704-d9a273f3e9bc" providerId="ADAL" clId="{CCAFA233-7D39-46DD-BEB1-87804003210F}" dt="2025-03-28T14:24:49.789" v="8" actId="2696"/>
          <pc:sldLayoutMkLst>
            <pc:docMk/>
            <pc:sldMasterMk cId="1349387024" sldId="2147483648"/>
            <pc:sldLayoutMk cId="1396925235" sldId="2147483653"/>
          </pc:sldLayoutMkLst>
        </pc:sldLayoutChg>
        <pc:sldLayoutChg chg="del">
          <pc:chgData name="Krcmarik, Jeffry (EGLE)" userId="e99d01bf-9f1b-422a-9704-d9a273f3e9bc" providerId="ADAL" clId="{CCAFA233-7D39-46DD-BEB1-87804003210F}" dt="2025-03-28T14:24:49.789" v="8" actId="2696"/>
          <pc:sldLayoutMkLst>
            <pc:docMk/>
            <pc:sldMasterMk cId="1349387024" sldId="2147483648"/>
            <pc:sldLayoutMk cId="492952970" sldId="2147483654"/>
          </pc:sldLayoutMkLst>
        </pc:sldLayoutChg>
        <pc:sldLayoutChg chg="del">
          <pc:chgData name="Krcmarik, Jeffry (EGLE)" userId="e99d01bf-9f1b-422a-9704-d9a273f3e9bc" providerId="ADAL" clId="{CCAFA233-7D39-46DD-BEB1-87804003210F}" dt="2025-03-28T14:24:49.789" v="8" actId="2696"/>
          <pc:sldLayoutMkLst>
            <pc:docMk/>
            <pc:sldMasterMk cId="1349387024" sldId="2147483648"/>
            <pc:sldLayoutMk cId="1555882960" sldId="2147483655"/>
          </pc:sldLayoutMkLst>
        </pc:sldLayoutChg>
        <pc:sldLayoutChg chg="del">
          <pc:chgData name="Krcmarik, Jeffry (EGLE)" userId="e99d01bf-9f1b-422a-9704-d9a273f3e9bc" providerId="ADAL" clId="{CCAFA233-7D39-46DD-BEB1-87804003210F}" dt="2025-03-28T14:24:49.789" v="8" actId="2696"/>
          <pc:sldLayoutMkLst>
            <pc:docMk/>
            <pc:sldMasterMk cId="1349387024" sldId="2147483648"/>
            <pc:sldLayoutMk cId="4111878669" sldId="2147483656"/>
          </pc:sldLayoutMkLst>
        </pc:sldLayoutChg>
        <pc:sldLayoutChg chg="del">
          <pc:chgData name="Krcmarik, Jeffry (EGLE)" userId="e99d01bf-9f1b-422a-9704-d9a273f3e9bc" providerId="ADAL" clId="{CCAFA233-7D39-46DD-BEB1-87804003210F}" dt="2025-03-28T14:24:49.789" v="8" actId="2696"/>
          <pc:sldLayoutMkLst>
            <pc:docMk/>
            <pc:sldMasterMk cId="1349387024" sldId="2147483648"/>
            <pc:sldLayoutMk cId="281185772" sldId="2147483657"/>
          </pc:sldLayoutMkLst>
        </pc:sldLayoutChg>
        <pc:sldLayoutChg chg="del">
          <pc:chgData name="Krcmarik, Jeffry (EGLE)" userId="e99d01bf-9f1b-422a-9704-d9a273f3e9bc" providerId="ADAL" clId="{CCAFA233-7D39-46DD-BEB1-87804003210F}" dt="2025-03-28T14:24:49.789" v="8" actId="2696"/>
          <pc:sldLayoutMkLst>
            <pc:docMk/>
            <pc:sldMasterMk cId="1349387024" sldId="2147483648"/>
            <pc:sldLayoutMk cId="3273069972" sldId="2147483658"/>
          </pc:sldLayoutMkLst>
        </pc:sldLayoutChg>
        <pc:sldLayoutChg chg="del">
          <pc:chgData name="Krcmarik, Jeffry (EGLE)" userId="e99d01bf-9f1b-422a-9704-d9a273f3e9bc" providerId="ADAL" clId="{CCAFA233-7D39-46DD-BEB1-87804003210F}" dt="2025-03-28T14:24:49.789" v="8" actId="2696"/>
          <pc:sldLayoutMkLst>
            <pc:docMk/>
            <pc:sldMasterMk cId="1349387024" sldId="2147483648"/>
            <pc:sldLayoutMk cId="3180213363" sldId="2147483659"/>
          </pc:sldLayoutMkLst>
        </pc:sldLayoutChg>
      </pc:sldMasterChg>
      <pc:sldMasterChg chg="delSldLayout">
        <pc:chgData name="Krcmarik, Jeffry (EGLE)" userId="e99d01bf-9f1b-422a-9704-d9a273f3e9bc" providerId="ADAL" clId="{CCAFA233-7D39-46DD-BEB1-87804003210F}" dt="2025-03-28T15:20:41.502" v="44" actId="2696"/>
        <pc:sldMasterMkLst>
          <pc:docMk/>
          <pc:sldMasterMk cId="3095228354" sldId="2147483682"/>
        </pc:sldMasterMkLst>
        <pc:sldLayoutChg chg="del">
          <pc:chgData name="Krcmarik, Jeffry (EGLE)" userId="e99d01bf-9f1b-422a-9704-d9a273f3e9bc" providerId="ADAL" clId="{CCAFA233-7D39-46DD-BEB1-87804003210F}" dt="2025-03-28T15:20:41.502" v="44" actId="2696"/>
          <pc:sldLayoutMkLst>
            <pc:docMk/>
            <pc:sldMasterMk cId="3095228354" sldId="2147483682"/>
            <pc:sldLayoutMk cId="1869796346" sldId="2147483713"/>
          </pc:sldLayoutMkLst>
        </pc:sldLayoutChg>
      </pc:sldMaster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1.png"/></Relationships>
</file>

<file path=ppt/diagrams/_rels/data2.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1.png"/></Relationships>
</file>

<file path=ppt/diagrams/_rels/drawing2.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1.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5F977E-AD2E-4EC2-9258-5502FDEABE27}"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380E8B87-88B4-4052-B301-D7C1A25E7E0A}">
      <dgm:prSet custT="1"/>
      <dgm:spPr/>
      <dgm:t>
        <a:bodyPr/>
        <a:lstStyle/>
        <a:p>
          <a:pPr>
            <a:lnSpc>
              <a:spcPct val="100000"/>
            </a:lnSpc>
          </a:pPr>
          <a:r>
            <a:rPr lang="en-US" sz="2400" dirty="0">
              <a:solidFill>
                <a:schemeClr val="bg1"/>
              </a:solidFill>
            </a:rPr>
            <a:t>$ for food waste related infrastructure items ( "things")</a:t>
          </a:r>
        </a:p>
      </dgm:t>
    </dgm:pt>
    <dgm:pt modelId="{E467F9A5-9BD9-47A0-B8A0-A8E2258394D9}" type="parTrans" cxnId="{266506D7-1BCD-4989-9FF4-0AFF3635F51C}">
      <dgm:prSet/>
      <dgm:spPr/>
      <dgm:t>
        <a:bodyPr/>
        <a:lstStyle/>
        <a:p>
          <a:endParaRPr lang="en-US"/>
        </a:p>
      </dgm:t>
    </dgm:pt>
    <dgm:pt modelId="{127D65EF-E1F6-48F2-B1EF-1BE855F4FFCC}" type="sibTrans" cxnId="{266506D7-1BCD-4989-9FF4-0AFF3635F51C}">
      <dgm:prSet/>
      <dgm:spPr/>
      <dgm:t>
        <a:bodyPr/>
        <a:lstStyle/>
        <a:p>
          <a:endParaRPr lang="en-US"/>
        </a:p>
      </dgm:t>
    </dgm:pt>
    <dgm:pt modelId="{1225E6FC-0170-4215-9C12-FE7628979068}">
      <dgm:prSet custT="1"/>
      <dgm:spPr/>
      <dgm:t>
        <a:bodyPr/>
        <a:lstStyle/>
        <a:p>
          <a:pPr>
            <a:lnSpc>
              <a:spcPct val="100000"/>
            </a:lnSpc>
          </a:pPr>
          <a:r>
            <a:rPr lang="en-US" sz="2200" dirty="0">
              <a:solidFill>
                <a:schemeClr val="bg1"/>
              </a:solidFill>
            </a:rPr>
            <a:t>Metrics = New or expanded food waste diversion programs</a:t>
          </a:r>
        </a:p>
      </dgm:t>
    </dgm:pt>
    <dgm:pt modelId="{8A559E5A-ACE3-4596-BA54-F682E807F846}" type="parTrans" cxnId="{6876B6EF-0339-486F-A23D-A51238E3918B}">
      <dgm:prSet/>
      <dgm:spPr/>
      <dgm:t>
        <a:bodyPr/>
        <a:lstStyle/>
        <a:p>
          <a:endParaRPr lang="en-US"/>
        </a:p>
      </dgm:t>
    </dgm:pt>
    <dgm:pt modelId="{35BB4937-75A4-4ECB-9010-4C9C1E8B41AC}" type="sibTrans" cxnId="{6876B6EF-0339-486F-A23D-A51238E3918B}">
      <dgm:prSet/>
      <dgm:spPr/>
      <dgm:t>
        <a:bodyPr/>
        <a:lstStyle/>
        <a:p>
          <a:endParaRPr lang="en-US"/>
        </a:p>
      </dgm:t>
    </dgm:pt>
    <dgm:pt modelId="{A162DC5A-B954-42D6-AC1B-AB5D02B0C424}">
      <dgm:prSet custT="1"/>
      <dgm:spPr/>
      <dgm:t>
        <a:bodyPr/>
        <a:lstStyle/>
        <a:p>
          <a:pPr>
            <a:lnSpc>
              <a:spcPct val="100000"/>
            </a:lnSpc>
          </a:pPr>
          <a:r>
            <a:rPr lang="en-US" sz="2400" dirty="0">
              <a:solidFill>
                <a:schemeClr val="bg1"/>
              </a:solidFill>
            </a:rPr>
            <a:t>Reimbursement grant; Minimum 20% cash match</a:t>
          </a:r>
        </a:p>
      </dgm:t>
    </dgm:pt>
    <dgm:pt modelId="{5AAC802D-1A99-4822-ABFE-7D8E6C2C6476}" type="parTrans" cxnId="{29C50C2B-5B48-4533-8BB8-1CFAC6E6424E}">
      <dgm:prSet/>
      <dgm:spPr/>
      <dgm:t>
        <a:bodyPr/>
        <a:lstStyle/>
        <a:p>
          <a:endParaRPr lang="en-US"/>
        </a:p>
      </dgm:t>
    </dgm:pt>
    <dgm:pt modelId="{9D78239F-51DD-4F26-A73A-2D505ED112F3}" type="sibTrans" cxnId="{29C50C2B-5B48-4533-8BB8-1CFAC6E6424E}">
      <dgm:prSet/>
      <dgm:spPr/>
      <dgm:t>
        <a:bodyPr/>
        <a:lstStyle/>
        <a:p>
          <a:endParaRPr lang="en-US"/>
        </a:p>
      </dgm:t>
    </dgm:pt>
    <dgm:pt modelId="{B633B327-A496-44F4-95F7-9BB449664E94}">
      <dgm:prSet custT="1"/>
      <dgm:spPr/>
      <dgm:t>
        <a:bodyPr/>
        <a:lstStyle/>
        <a:p>
          <a:pPr>
            <a:lnSpc>
              <a:spcPct val="100000"/>
            </a:lnSpc>
          </a:pPr>
          <a:r>
            <a:rPr lang="en-US" sz="2400" dirty="0">
              <a:solidFill>
                <a:schemeClr val="bg1"/>
              </a:solidFill>
            </a:rPr>
            <a:t>Open to both public and private sectors</a:t>
          </a:r>
        </a:p>
      </dgm:t>
    </dgm:pt>
    <dgm:pt modelId="{6AE32633-C8F6-4A5B-A6CF-56D34F7AF864}" type="parTrans" cxnId="{609B7926-C362-4E08-A0D7-FEBB1FF1F661}">
      <dgm:prSet/>
      <dgm:spPr/>
      <dgm:t>
        <a:bodyPr/>
        <a:lstStyle/>
        <a:p>
          <a:endParaRPr lang="en-US"/>
        </a:p>
      </dgm:t>
    </dgm:pt>
    <dgm:pt modelId="{A27F5227-9ACF-4FA7-9004-2C726E845892}" type="sibTrans" cxnId="{609B7926-C362-4E08-A0D7-FEBB1FF1F661}">
      <dgm:prSet/>
      <dgm:spPr/>
      <dgm:t>
        <a:bodyPr/>
        <a:lstStyle/>
        <a:p>
          <a:endParaRPr lang="en-US"/>
        </a:p>
      </dgm:t>
    </dgm:pt>
    <dgm:pt modelId="{D8A8B784-27B8-4D8E-9134-74A1F74ECAF0}">
      <dgm:prSet custT="1"/>
      <dgm:spPr/>
      <dgm:t>
        <a:bodyPr/>
        <a:lstStyle/>
        <a:p>
          <a:pPr>
            <a:lnSpc>
              <a:spcPct val="100000"/>
            </a:lnSpc>
          </a:pPr>
          <a:r>
            <a:rPr lang="en-US" sz="2400" dirty="0">
              <a:solidFill>
                <a:schemeClr val="bg1"/>
              </a:solidFill>
            </a:rPr>
            <a:t>This does </a:t>
          </a:r>
          <a:r>
            <a:rPr lang="en-US" sz="2400" b="1" dirty="0">
              <a:solidFill>
                <a:schemeClr val="bg1"/>
              </a:solidFill>
            </a:rPr>
            <a:t>NOT</a:t>
          </a:r>
          <a:r>
            <a:rPr lang="en-US" sz="2400" dirty="0">
              <a:solidFill>
                <a:schemeClr val="bg1"/>
              </a:solidFill>
            </a:rPr>
            <a:t> pay for Part 115 compliance </a:t>
          </a:r>
        </a:p>
      </dgm:t>
    </dgm:pt>
    <dgm:pt modelId="{7C78C0C3-5EC2-49FB-BF70-4134828DD849}" type="parTrans" cxnId="{214C5007-8A81-4216-9D23-44CE17507CAE}">
      <dgm:prSet/>
      <dgm:spPr/>
      <dgm:t>
        <a:bodyPr/>
        <a:lstStyle/>
        <a:p>
          <a:endParaRPr lang="en-US"/>
        </a:p>
      </dgm:t>
    </dgm:pt>
    <dgm:pt modelId="{F326830B-8FDA-447A-A099-D4A548E0F138}" type="sibTrans" cxnId="{214C5007-8A81-4216-9D23-44CE17507CAE}">
      <dgm:prSet/>
      <dgm:spPr/>
      <dgm:t>
        <a:bodyPr/>
        <a:lstStyle/>
        <a:p>
          <a:endParaRPr lang="en-US"/>
        </a:p>
      </dgm:t>
    </dgm:pt>
    <dgm:pt modelId="{B4505B63-E819-4BF5-8273-63FA8237F9E1}" type="pres">
      <dgm:prSet presAssocID="{A65F977E-AD2E-4EC2-9258-5502FDEABE27}" presName="root" presStyleCnt="0">
        <dgm:presLayoutVars>
          <dgm:dir/>
          <dgm:resizeHandles val="exact"/>
        </dgm:presLayoutVars>
      </dgm:prSet>
      <dgm:spPr/>
    </dgm:pt>
    <dgm:pt modelId="{74497EF0-5DEC-4192-85CF-4A1179C98C1E}" type="pres">
      <dgm:prSet presAssocID="{380E8B87-88B4-4052-B301-D7C1A25E7E0A}" presName="compNode" presStyleCnt="0"/>
      <dgm:spPr/>
    </dgm:pt>
    <dgm:pt modelId="{E8008CAC-396E-46F7-881C-391D87F3EE42}" type="pres">
      <dgm:prSet presAssocID="{380E8B87-88B4-4052-B301-D7C1A25E7E0A}" presName="bgRect" presStyleLbl="bgShp" presStyleIdx="0" presStyleCnt="5"/>
      <dgm:spPr/>
    </dgm:pt>
    <dgm:pt modelId="{75A69AA3-D9FC-4406-81D2-F57E8A1B2271}" type="pres">
      <dgm:prSet presAssocID="{380E8B87-88B4-4052-B301-D7C1A25E7E0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redit card"/>
        </a:ext>
      </dgm:extLst>
    </dgm:pt>
    <dgm:pt modelId="{95E7BB9D-21B7-4F25-9D06-6C83B74A0D12}" type="pres">
      <dgm:prSet presAssocID="{380E8B87-88B4-4052-B301-D7C1A25E7E0A}" presName="spaceRect" presStyleCnt="0"/>
      <dgm:spPr/>
    </dgm:pt>
    <dgm:pt modelId="{5A64D415-90EF-4797-B3F3-27928B440729}" type="pres">
      <dgm:prSet presAssocID="{380E8B87-88B4-4052-B301-D7C1A25E7E0A}" presName="parTx" presStyleLbl="revTx" presStyleIdx="0" presStyleCnt="5">
        <dgm:presLayoutVars>
          <dgm:chMax val="0"/>
          <dgm:chPref val="0"/>
        </dgm:presLayoutVars>
      </dgm:prSet>
      <dgm:spPr/>
    </dgm:pt>
    <dgm:pt modelId="{F2737792-41DA-4994-8130-A6F43A7F0C2F}" type="pres">
      <dgm:prSet presAssocID="{127D65EF-E1F6-48F2-B1EF-1BE855F4FFCC}" presName="sibTrans" presStyleCnt="0"/>
      <dgm:spPr/>
    </dgm:pt>
    <dgm:pt modelId="{6962530B-0208-4E2C-91E9-0D586C5D2CD7}" type="pres">
      <dgm:prSet presAssocID="{1225E6FC-0170-4215-9C12-FE7628979068}" presName="compNode" presStyleCnt="0"/>
      <dgm:spPr/>
    </dgm:pt>
    <dgm:pt modelId="{BD1C862D-1BA3-4077-9134-7919064ED82B}" type="pres">
      <dgm:prSet presAssocID="{1225E6FC-0170-4215-9C12-FE7628979068}" presName="bgRect" presStyleLbl="bgShp" presStyleIdx="1" presStyleCnt="5"/>
      <dgm:spPr/>
    </dgm:pt>
    <dgm:pt modelId="{2822B16B-3C6E-43A7-A986-62AC9A8E98E7}" type="pres">
      <dgm:prSet presAssocID="{1225E6FC-0170-4215-9C12-FE7628979068}"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arm scene"/>
        </a:ext>
      </dgm:extLst>
    </dgm:pt>
    <dgm:pt modelId="{FA490C62-8BD6-4153-8BCE-B7CD9DEF6845}" type="pres">
      <dgm:prSet presAssocID="{1225E6FC-0170-4215-9C12-FE7628979068}" presName="spaceRect" presStyleCnt="0"/>
      <dgm:spPr/>
    </dgm:pt>
    <dgm:pt modelId="{D712C887-0A0C-4CB0-8E51-1AD833144EE0}" type="pres">
      <dgm:prSet presAssocID="{1225E6FC-0170-4215-9C12-FE7628979068}" presName="parTx" presStyleLbl="revTx" presStyleIdx="1" presStyleCnt="5">
        <dgm:presLayoutVars>
          <dgm:chMax val="0"/>
          <dgm:chPref val="0"/>
        </dgm:presLayoutVars>
      </dgm:prSet>
      <dgm:spPr/>
    </dgm:pt>
    <dgm:pt modelId="{8BF441CD-26BD-42E4-A31E-8916FA94892D}" type="pres">
      <dgm:prSet presAssocID="{35BB4937-75A4-4ECB-9010-4C9C1E8B41AC}" presName="sibTrans" presStyleCnt="0"/>
      <dgm:spPr/>
    </dgm:pt>
    <dgm:pt modelId="{0A25AE3D-2719-472D-BFC2-0F187F4EBED0}" type="pres">
      <dgm:prSet presAssocID="{A162DC5A-B954-42D6-AC1B-AB5D02B0C424}" presName="compNode" presStyleCnt="0"/>
      <dgm:spPr/>
    </dgm:pt>
    <dgm:pt modelId="{67E547AB-BCF7-47FD-9188-A83D6CBC2C98}" type="pres">
      <dgm:prSet presAssocID="{A162DC5A-B954-42D6-AC1B-AB5D02B0C424}" presName="bgRect" presStyleLbl="bgShp" presStyleIdx="2" presStyleCnt="5"/>
      <dgm:spPr/>
    </dgm:pt>
    <dgm:pt modelId="{EA671363-EBDD-4969-8A9F-2F054CB70BF0}" type="pres">
      <dgm:prSet presAssocID="{A162DC5A-B954-42D6-AC1B-AB5D02B0C424}"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ey"/>
        </a:ext>
      </dgm:extLst>
    </dgm:pt>
    <dgm:pt modelId="{DA0BBEF9-1948-4496-86C0-DDA6FF9FA8BE}" type="pres">
      <dgm:prSet presAssocID="{A162DC5A-B954-42D6-AC1B-AB5D02B0C424}" presName="spaceRect" presStyleCnt="0"/>
      <dgm:spPr/>
    </dgm:pt>
    <dgm:pt modelId="{6B3DE8E9-D85B-4903-BCE6-24F8C7213177}" type="pres">
      <dgm:prSet presAssocID="{A162DC5A-B954-42D6-AC1B-AB5D02B0C424}" presName="parTx" presStyleLbl="revTx" presStyleIdx="2" presStyleCnt="5">
        <dgm:presLayoutVars>
          <dgm:chMax val="0"/>
          <dgm:chPref val="0"/>
        </dgm:presLayoutVars>
      </dgm:prSet>
      <dgm:spPr/>
    </dgm:pt>
    <dgm:pt modelId="{DC16FF35-73B3-455A-A2F4-BB6F0EB29134}" type="pres">
      <dgm:prSet presAssocID="{9D78239F-51DD-4F26-A73A-2D505ED112F3}" presName="sibTrans" presStyleCnt="0"/>
      <dgm:spPr/>
    </dgm:pt>
    <dgm:pt modelId="{6A2B9A41-7B6E-4858-BA4D-BC848921CD78}" type="pres">
      <dgm:prSet presAssocID="{B633B327-A496-44F4-95F7-9BB449664E94}" presName="compNode" presStyleCnt="0"/>
      <dgm:spPr/>
    </dgm:pt>
    <dgm:pt modelId="{C37FA77A-89F1-4B23-B81A-9BA78F2C06C1}" type="pres">
      <dgm:prSet presAssocID="{B633B327-A496-44F4-95F7-9BB449664E94}" presName="bgRect" presStyleLbl="bgShp" presStyleIdx="3" presStyleCnt="5"/>
      <dgm:spPr/>
    </dgm:pt>
    <dgm:pt modelId="{40F37D60-4072-4FD2-89B6-D5A8D37558B5}" type="pres">
      <dgm:prSet presAssocID="{B633B327-A496-44F4-95F7-9BB449664E9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ightbulb"/>
        </a:ext>
      </dgm:extLst>
    </dgm:pt>
    <dgm:pt modelId="{D1112CDA-E21A-4293-AE5F-CEB6C499DDD2}" type="pres">
      <dgm:prSet presAssocID="{B633B327-A496-44F4-95F7-9BB449664E94}" presName="spaceRect" presStyleCnt="0"/>
      <dgm:spPr/>
    </dgm:pt>
    <dgm:pt modelId="{548198FC-57C9-4510-9B5B-0C418AB05BBD}" type="pres">
      <dgm:prSet presAssocID="{B633B327-A496-44F4-95F7-9BB449664E94}" presName="parTx" presStyleLbl="revTx" presStyleIdx="3" presStyleCnt="5">
        <dgm:presLayoutVars>
          <dgm:chMax val="0"/>
          <dgm:chPref val="0"/>
        </dgm:presLayoutVars>
      </dgm:prSet>
      <dgm:spPr/>
    </dgm:pt>
    <dgm:pt modelId="{4ED452D5-9DCC-498C-9488-7FFA44D3225C}" type="pres">
      <dgm:prSet presAssocID="{A27F5227-9ACF-4FA7-9004-2C726E845892}" presName="sibTrans" presStyleCnt="0"/>
      <dgm:spPr/>
    </dgm:pt>
    <dgm:pt modelId="{8CF71F79-F1C1-4B9C-B966-4065CD3DF438}" type="pres">
      <dgm:prSet presAssocID="{D8A8B784-27B8-4D8E-9134-74A1F74ECAF0}" presName="compNode" presStyleCnt="0"/>
      <dgm:spPr/>
    </dgm:pt>
    <dgm:pt modelId="{7791F42E-2EC4-4F25-8F0E-1C4330C5FAEC}" type="pres">
      <dgm:prSet presAssocID="{D8A8B784-27B8-4D8E-9134-74A1F74ECAF0}" presName="bgRect" presStyleLbl="bgShp" presStyleIdx="4" presStyleCnt="5"/>
      <dgm:spPr/>
    </dgm:pt>
    <dgm:pt modelId="{C4EC16BF-1D43-4C9D-9140-59D6275C7898}" type="pres">
      <dgm:prSet presAssocID="{D8A8B784-27B8-4D8E-9134-74A1F74ECAF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oins"/>
        </a:ext>
      </dgm:extLst>
    </dgm:pt>
    <dgm:pt modelId="{951999A7-2CFB-4E39-9DDB-CAC7E4A88659}" type="pres">
      <dgm:prSet presAssocID="{D8A8B784-27B8-4D8E-9134-74A1F74ECAF0}" presName="spaceRect" presStyleCnt="0"/>
      <dgm:spPr/>
    </dgm:pt>
    <dgm:pt modelId="{86BB58D1-1A77-4B77-AF50-A946DA3ABAB8}" type="pres">
      <dgm:prSet presAssocID="{D8A8B784-27B8-4D8E-9134-74A1F74ECAF0}" presName="parTx" presStyleLbl="revTx" presStyleIdx="4" presStyleCnt="5">
        <dgm:presLayoutVars>
          <dgm:chMax val="0"/>
          <dgm:chPref val="0"/>
        </dgm:presLayoutVars>
      </dgm:prSet>
      <dgm:spPr/>
    </dgm:pt>
  </dgm:ptLst>
  <dgm:cxnLst>
    <dgm:cxn modelId="{214C5007-8A81-4216-9D23-44CE17507CAE}" srcId="{A65F977E-AD2E-4EC2-9258-5502FDEABE27}" destId="{D8A8B784-27B8-4D8E-9134-74A1F74ECAF0}" srcOrd="4" destOrd="0" parTransId="{7C78C0C3-5EC2-49FB-BF70-4134828DD849}" sibTransId="{F326830B-8FDA-447A-A099-D4A548E0F138}"/>
    <dgm:cxn modelId="{C6DBA723-B338-46C3-B550-DA6D5AC23CD8}" type="presOf" srcId="{A162DC5A-B954-42D6-AC1B-AB5D02B0C424}" destId="{6B3DE8E9-D85B-4903-BCE6-24F8C7213177}" srcOrd="0" destOrd="0" presId="urn:microsoft.com/office/officeart/2018/2/layout/IconVerticalSolidList"/>
    <dgm:cxn modelId="{609B7926-C362-4E08-A0D7-FEBB1FF1F661}" srcId="{A65F977E-AD2E-4EC2-9258-5502FDEABE27}" destId="{B633B327-A496-44F4-95F7-9BB449664E94}" srcOrd="3" destOrd="0" parTransId="{6AE32633-C8F6-4A5B-A6CF-56D34F7AF864}" sibTransId="{A27F5227-9ACF-4FA7-9004-2C726E845892}"/>
    <dgm:cxn modelId="{29C50C2B-5B48-4533-8BB8-1CFAC6E6424E}" srcId="{A65F977E-AD2E-4EC2-9258-5502FDEABE27}" destId="{A162DC5A-B954-42D6-AC1B-AB5D02B0C424}" srcOrd="2" destOrd="0" parTransId="{5AAC802D-1A99-4822-ABFE-7D8E6C2C6476}" sibTransId="{9D78239F-51DD-4F26-A73A-2D505ED112F3}"/>
    <dgm:cxn modelId="{25841539-93EC-459E-B091-00A0007443E3}" type="presOf" srcId="{D8A8B784-27B8-4D8E-9134-74A1F74ECAF0}" destId="{86BB58D1-1A77-4B77-AF50-A946DA3ABAB8}" srcOrd="0" destOrd="0" presId="urn:microsoft.com/office/officeart/2018/2/layout/IconVerticalSolidList"/>
    <dgm:cxn modelId="{06960F5E-BEEB-457B-A387-B6A77E11FD33}" type="presOf" srcId="{A65F977E-AD2E-4EC2-9258-5502FDEABE27}" destId="{B4505B63-E819-4BF5-8273-63FA8237F9E1}" srcOrd="0" destOrd="0" presId="urn:microsoft.com/office/officeart/2018/2/layout/IconVerticalSolidList"/>
    <dgm:cxn modelId="{6E419C45-6B47-4D44-AFD4-297604BE95D7}" type="presOf" srcId="{1225E6FC-0170-4215-9C12-FE7628979068}" destId="{D712C887-0A0C-4CB0-8E51-1AD833144EE0}" srcOrd="0" destOrd="0" presId="urn:microsoft.com/office/officeart/2018/2/layout/IconVerticalSolidList"/>
    <dgm:cxn modelId="{63715598-80D1-40AB-A140-48164771ECFC}" type="presOf" srcId="{380E8B87-88B4-4052-B301-D7C1A25E7E0A}" destId="{5A64D415-90EF-4797-B3F3-27928B440729}" srcOrd="0" destOrd="0" presId="urn:microsoft.com/office/officeart/2018/2/layout/IconVerticalSolidList"/>
    <dgm:cxn modelId="{266506D7-1BCD-4989-9FF4-0AFF3635F51C}" srcId="{A65F977E-AD2E-4EC2-9258-5502FDEABE27}" destId="{380E8B87-88B4-4052-B301-D7C1A25E7E0A}" srcOrd="0" destOrd="0" parTransId="{E467F9A5-9BD9-47A0-B8A0-A8E2258394D9}" sibTransId="{127D65EF-E1F6-48F2-B1EF-1BE855F4FFCC}"/>
    <dgm:cxn modelId="{11BDAACD-EAE7-4749-B335-CA8439C6EC00}" type="presOf" srcId="{B633B327-A496-44F4-95F7-9BB449664E94}" destId="{548198FC-57C9-4510-9B5B-0C418AB05BBD}" srcOrd="0" destOrd="0" presId="urn:microsoft.com/office/officeart/2018/2/layout/IconVerticalSolidList"/>
    <dgm:cxn modelId="{6876B6EF-0339-486F-A23D-A51238E3918B}" srcId="{A65F977E-AD2E-4EC2-9258-5502FDEABE27}" destId="{1225E6FC-0170-4215-9C12-FE7628979068}" srcOrd="1" destOrd="0" parTransId="{8A559E5A-ACE3-4596-BA54-F682E807F846}" sibTransId="{35BB4937-75A4-4ECB-9010-4C9C1E8B41AC}"/>
    <dgm:cxn modelId="{4E4D5CB8-93A7-4165-AE06-3A94918BCCE5}" type="presParOf" srcId="{B4505B63-E819-4BF5-8273-63FA8237F9E1}" destId="{74497EF0-5DEC-4192-85CF-4A1179C98C1E}" srcOrd="0" destOrd="0" presId="urn:microsoft.com/office/officeart/2018/2/layout/IconVerticalSolidList"/>
    <dgm:cxn modelId="{9788BF0A-CA83-4AEB-911C-99165C608088}" type="presParOf" srcId="{74497EF0-5DEC-4192-85CF-4A1179C98C1E}" destId="{E8008CAC-396E-46F7-881C-391D87F3EE42}" srcOrd="0" destOrd="0" presId="urn:microsoft.com/office/officeart/2018/2/layout/IconVerticalSolidList"/>
    <dgm:cxn modelId="{61E8CA2F-2A48-4C92-B622-D24847787F6F}" type="presParOf" srcId="{74497EF0-5DEC-4192-85CF-4A1179C98C1E}" destId="{75A69AA3-D9FC-4406-81D2-F57E8A1B2271}" srcOrd="1" destOrd="0" presId="urn:microsoft.com/office/officeart/2018/2/layout/IconVerticalSolidList"/>
    <dgm:cxn modelId="{E8F1AF29-2373-4E0C-8B1B-C0F841C82668}" type="presParOf" srcId="{74497EF0-5DEC-4192-85CF-4A1179C98C1E}" destId="{95E7BB9D-21B7-4F25-9D06-6C83B74A0D12}" srcOrd="2" destOrd="0" presId="urn:microsoft.com/office/officeart/2018/2/layout/IconVerticalSolidList"/>
    <dgm:cxn modelId="{21688385-F9FB-4C30-A9D3-A84A4608DC14}" type="presParOf" srcId="{74497EF0-5DEC-4192-85CF-4A1179C98C1E}" destId="{5A64D415-90EF-4797-B3F3-27928B440729}" srcOrd="3" destOrd="0" presId="urn:microsoft.com/office/officeart/2018/2/layout/IconVerticalSolidList"/>
    <dgm:cxn modelId="{7912BB6E-80B2-455C-9751-6E3C5B696461}" type="presParOf" srcId="{B4505B63-E819-4BF5-8273-63FA8237F9E1}" destId="{F2737792-41DA-4994-8130-A6F43A7F0C2F}" srcOrd="1" destOrd="0" presId="urn:microsoft.com/office/officeart/2018/2/layout/IconVerticalSolidList"/>
    <dgm:cxn modelId="{B6F1C5B1-B803-411E-BC92-B6A2D2CE1E8D}" type="presParOf" srcId="{B4505B63-E819-4BF5-8273-63FA8237F9E1}" destId="{6962530B-0208-4E2C-91E9-0D586C5D2CD7}" srcOrd="2" destOrd="0" presId="urn:microsoft.com/office/officeart/2018/2/layout/IconVerticalSolidList"/>
    <dgm:cxn modelId="{1539825A-3EFB-475E-AE11-226C6046B081}" type="presParOf" srcId="{6962530B-0208-4E2C-91E9-0D586C5D2CD7}" destId="{BD1C862D-1BA3-4077-9134-7919064ED82B}" srcOrd="0" destOrd="0" presId="urn:microsoft.com/office/officeart/2018/2/layout/IconVerticalSolidList"/>
    <dgm:cxn modelId="{DEE39791-39B4-45C9-BD9B-7BA7EB6DA0F8}" type="presParOf" srcId="{6962530B-0208-4E2C-91E9-0D586C5D2CD7}" destId="{2822B16B-3C6E-43A7-A986-62AC9A8E98E7}" srcOrd="1" destOrd="0" presId="urn:microsoft.com/office/officeart/2018/2/layout/IconVerticalSolidList"/>
    <dgm:cxn modelId="{BE4E273C-9198-496E-B2F8-8EF7F5ABCD6D}" type="presParOf" srcId="{6962530B-0208-4E2C-91E9-0D586C5D2CD7}" destId="{FA490C62-8BD6-4153-8BCE-B7CD9DEF6845}" srcOrd="2" destOrd="0" presId="urn:microsoft.com/office/officeart/2018/2/layout/IconVerticalSolidList"/>
    <dgm:cxn modelId="{56A31513-618D-4177-81C3-9E033400D3E6}" type="presParOf" srcId="{6962530B-0208-4E2C-91E9-0D586C5D2CD7}" destId="{D712C887-0A0C-4CB0-8E51-1AD833144EE0}" srcOrd="3" destOrd="0" presId="urn:microsoft.com/office/officeart/2018/2/layout/IconVerticalSolidList"/>
    <dgm:cxn modelId="{0EC8D9E4-5343-432D-AA5A-43DB5A717EEC}" type="presParOf" srcId="{B4505B63-E819-4BF5-8273-63FA8237F9E1}" destId="{8BF441CD-26BD-42E4-A31E-8916FA94892D}" srcOrd="3" destOrd="0" presId="urn:microsoft.com/office/officeart/2018/2/layout/IconVerticalSolidList"/>
    <dgm:cxn modelId="{0E0A816A-6FEE-478B-B683-10E95C778F1F}" type="presParOf" srcId="{B4505B63-E819-4BF5-8273-63FA8237F9E1}" destId="{0A25AE3D-2719-472D-BFC2-0F187F4EBED0}" srcOrd="4" destOrd="0" presId="urn:microsoft.com/office/officeart/2018/2/layout/IconVerticalSolidList"/>
    <dgm:cxn modelId="{31E21588-14F8-494B-98DB-A95DBBDF052B}" type="presParOf" srcId="{0A25AE3D-2719-472D-BFC2-0F187F4EBED0}" destId="{67E547AB-BCF7-47FD-9188-A83D6CBC2C98}" srcOrd="0" destOrd="0" presId="urn:microsoft.com/office/officeart/2018/2/layout/IconVerticalSolidList"/>
    <dgm:cxn modelId="{F25CDD66-D694-45F7-9B59-5309DB3D9FE6}" type="presParOf" srcId="{0A25AE3D-2719-472D-BFC2-0F187F4EBED0}" destId="{EA671363-EBDD-4969-8A9F-2F054CB70BF0}" srcOrd="1" destOrd="0" presId="urn:microsoft.com/office/officeart/2018/2/layout/IconVerticalSolidList"/>
    <dgm:cxn modelId="{8625DFF4-540D-4C33-A654-8755E3F13E8C}" type="presParOf" srcId="{0A25AE3D-2719-472D-BFC2-0F187F4EBED0}" destId="{DA0BBEF9-1948-4496-86C0-DDA6FF9FA8BE}" srcOrd="2" destOrd="0" presId="urn:microsoft.com/office/officeart/2018/2/layout/IconVerticalSolidList"/>
    <dgm:cxn modelId="{E0C6E834-A9AC-478B-843B-05B7E9B736D8}" type="presParOf" srcId="{0A25AE3D-2719-472D-BFC2-0F187F4EBED0}" destId="{6B3DE8E9-D85B-4903-BCE6-24F8C7213177}" srcOrd="3" destOrd="0" presId="urn:microsoft.com/office/officeart/2018/2/layout/IconVerticalSolidList"/>
    <dgm:cxn modelId="{73F0AB4A-F67A-4089-9B5C-E770117C0066}" type="presParOf" srcId="{B4505B63-E819-4BF5-8273-63FA8237F9E1}" destId="{DC16FF35-73B3-455A-A2F4-BB6F0EB29134}" srcOrd="5" destOrd="0" presId="urn:microsoft.com/office/officeart/2018/2/layout/IconVerticalSolidList"/>
    <dgm:cxn modelId="{6171F7CD-0CC1-45F4-BD75-CEEE5472D5E8}" type="presParOf" srcId="{B4505B63-E819-4BF5-8273-63FA8237F9E1}" destId="{6A2B9A41-7B6E-4858-BA4D-BC848921CD78}" srcOrd="6" destOrd="0" presId="urn:microsoft.com/office/officeart/2018/2/layout/IconVerticalSolidList"/>
    <dgm:cxn modelId="{EC5ADB0F-35F5-439B-AABB-4D6722E1C578}" type="presParOf" srcId="{6A2B9A41-7B6E-4858-BA4D-BC848921CD78}" destId="{C37FA77A-89F1-4B23-B81A-9BA78F2C06C1}" srcOrd="0" destOrd="0" presId="urn:microsoft.com/office/officeart/2018/2/layout/IconVerticalSolidList"/>
    <dgm:cxn modelId="{7FFF47A1-D06B-4910-AD08-A5C331A2E503}" type="presParOf" srcId="{6A2B9A41-7B6E-4858-BA4D-BC848921CD78}" destId="{40F37D60-4072-4FD2-89B6-D5A8D37558B5}" srcOrd="1" destOrd="0" presId="urn:microsoft.com/office/officeart/2018/2/layout/IconVerticalSolidList"/>
    <dgm:cxn modelId="{DB47BCC3-6A1A-40A0-96D2-93CBE4A9269D}" type="presParOf" srcId="{6A2B9A41-7B6E-4858-BA4D-BC848921CD78}" destId="{D1112CDA-E21A-4293-AE5F-CEB6C499DDD2}" srcOrd="2" destOrd="0" presId="urn:microsoft.com/office/officeart/2018/2/layout/IconVerticalSolidList"/>
    <dgm:cxn modelId="{E69D8A52-DE31-48A2-B993-7DE97D45AD53}" type="presParOf" srcId="{6A2B9A41-7B6E-4858-BA4D-BC848921CD78}" destId="{548198FC-57C9-4510-9B5B-0C418AB05BBD}" srcOrd="3" destOrd="0" presId="urn:microsoft.com/office/officeart/2018/2/layout/IconVerticalSolidList"/>
    <dgm:cxn modelId="{C62C3635-73BC-46A2-9BAE-6D87C860AE49}" type="presParOf" srcId="{B4505B63-E819-4BF5-8273-63FA8237F9E1}" destId="{4ED452D5-9DCC-498C-9488-7FFA44D3225C}" srcOrd="7" destOrd="0" presId="urn:microsoft.com/office/officeart/2018/2/layout/IconVerticalSolidList"/>
    <dgm:cxn modelId="{7C894E7B-9190-4043-B421-6D8447103369}" type="presParOf" srcId="{B4505B63-E819-4BF5-8273-63FA8237F9E1}" destId="{8CF71F79-F1C1-4B9C-B966-4065CD3DF438}" srcOrd="8" destOrd="0" presId="urn:microsoft.com/office/officeart/2018/2/layout/IconVerticalSolidList"/>
    <dgm:cxn modelId="{4BB730CC-E320-4F74-BB0D-6529D2362647}" type="presParOf" srcId="{8CF71F79-F1C1-4B9C-B966-4065CD3DF438}" destId="{7791F42E-2EC4-4F25-8F0E-1C4330C5FAEC}" srcOrd="0" destOrd="0" presId="urn:microsoft.com/office/officeart/2018/2/layout/IconVerticalSolidList"/>
    <dgm:cxn modelId="{22D6584C-6A2F-4EBB-92BC-803AF6E7D7E4}" type="presParOf" srcId="{8CF71F79-F1C1-4B9C-B966-4065CD3DF438}" destId="{C4EC16BF-1D43-4C9D-9140-59D6275C7898}" srcOrd="1" destOrd="0" presId="urn:microsoft.com/office/officeart/2018/2/layout/IconVerticalSolidList"/>
    <dgm:cxn modelId="{E8E2F257-F642-4110-92D7-E1ED4002866E}" type="presParOf" srcId="{8CF71F79-F1C1-4B9C-B966-4065CD3DF438}" destId="{951999A7-2CFB-4E39-9DDB-CAC7E4A88659}" srcOrd="2" destOrd="0" presId="urn:microsoft.com/office/officeart/2018/2/layout/IconVerticalSolidList"/>
    <dgm:cxn modelId="{28138429-F181-4398-991C-F17EC2AD6C80}" type="presParOf" srcId="{8CF71F79-F1C1-4B9C-B966-4065CD3DF438}" destId="{86BB58D1-1A77-4B77-AF50-A946DA3ABAB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5F977E-AD2E-4EC2-9258-5502FDEABE27}"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380E8B87-88B4-4052-B301-D7C1A25E7E0A}">
      <dgm:prSet custT="1"/>
      <dgm:spPr/>
      <dgm:t>
        <a:bodyPr/>
        <a:lstStyle/>
        <a:p>
          <a:pPr>
            <a:lnSpc>
              <a:spcPct val="100000"/>
            </a:lnSpc>
          </a:pPr>
          <a:r>
            <a:rPr lang="en-US" sz="2400" dirty="0">
              <a:solidFill>
                <a:schemeClr val="bg1"/>
              </a:solidFill>
            </a:rPr>
            <a:t>$ for recycling related infrastructure items ( "things").</a:t>
          </a:r>
        </a:p>
      </dgm:t>
    </dgm:pt>
    <dgm:pt modelId="{E467F9A5-9BD9-47A0-B8A0-A8E2258394D9}" type="parTrans" cxnId="{266506D7-1BCD-4989-9FF4-0AFF3635F51C}">
      <dgm:prSet/>
      <dgm:spPr/>
      <dgm:t>
        <a:bodyPr/>
        <a:lstStyle/>
        <a:p>
          <a:endParaRPr lang="en-US"/>
        </a:p>
      </dgm:t>
    </dgm:pt>
    <dgm:pt modelId="{127D65EF-E1F6-48F2-B1EF-1BE855F4FFCC}" type="sibTrans" cxnId="{266506D7-1BCD-4989-9FF4-0AFF3635F51C}">
      <dgm:prSet/>
      <dgm:spPr/>
      <dgm:t>
        <a:bodyPr/>
        <a:lstStyle/>
        <a:p>
          <a:endParaRPr lang="en-US"/>
        </a:p>
      </dgm:t>
    </dgm:pt>
    <dgm:pt modelId="{A162DC5A-B954-42D6-AC1B-AB5D02B0C424}">
      <dgm:prSet custT="1"/>
      <dgm:spPr/>
      <dgm:t>
        <a:bodyPr/>
        <a:lstStyle/>
        <a:p>
          <a:pPr>
            <a:lnSpc>
              <a:spcPct val="100000"/>
            </a:lnSpc>
          </a:pPr>
          <a:r>
            <a:rPr lang="en-US" sz="2400" dirty="0">
              <a:solidFill>
                <a:schemeClr val="bg1"/>
              </a:solidFill>
            </a:rPr>
            <a:t>Reimbursement grant; Minimum 20% cash match.</a:t>
          </a:r>
        </a:p>
      </dgm:t>
    </dgm:pt>
    <dgm:pt modelId="{5AAC802D-1A99-4822-ABFE-7D8E6C2C6476}" type="parTrans" cxnId="{29C50C2B-5B48-4533-8BB8-1CFAC6E6424E}">
      <dgm:prSet/>
      <dgm:spPr/>
      <dgm:t>
        <a:bodyPr/>
        <a:lstStyle/>
        <a:p>
          <a:endParaRPr lang="en-US"/>
        </a:p>
      </dgm:t>
    </dgm:pt>
    <dgm:pt modelId="{9D78239F-51DD-4F26-A73A-2D505ED112F3}" type="sibTrans" cxnId="{29C50C2B-5B48-4533-8BB8-1CFAC6E6424E}">
      <dgm:prSet/>
      <dgm:spPr/>
      <dgm:t>
        <a:bodyPr/>
        <a:lstStyle/>
        <a:p>
          <a:endParaRPr lang="en-US"/>
        </a:p>
      </dgm:t>
    </dgm:pt>
    <dgm:pt modelId="{B633B327-A496-44F4-95F7-9BB449664E94}">
      <dgm:prSet custT="1"/>
      <dgm:spPr/>
      <dgm:t>
        <a:bodyPr/>
        <a:lstStyle/>
        <a:p>
          <a:pPr>
            <a:lnSpc>
              <a:spcPct val="100000"/>
            </a:lnSpc>
          </a:pPr>
          <a:r>
            <a:rPr lang="en-US" sz="2400" dirty="0">
              <a:solidFill>
                <a:schemeClr val="bg1"/>
              </a:solidFill>
            </a:rPr>
            <a:t>Hot Tip: Have grant ideas in mind before RFPs get released. Also, RFP only open to public sector. </a:t>
          </a:r>
        </a:p>
      </dgm:t>
    </dgm:pt>
    <dgm:pt modelId="{6AE32633-C8F6-4A5B-A6CF-56D34F7AF864}" type="parTrans" cxnId="{609B7926-C362-4E08-A0D7-FEBB1FF1F661}">
      <dgm:prSet/>
      <dgm:spPr/>
      <dgm:t>
        <a:bodyPr/>
        <a:lstStyle/>
        <a:p>
          <a:endParaRPr lang="en-US"/>
        </a:p>
      </dgm:t>
    </dgm:pt>
    <dgm:pt modelId="{A27F5227-9ACF-4FA7-9004-2C726E845892}" type="sibTrans" cxnId="{609B7926-C362-4E08-A0D7-FEBB1FF1F661}">
      <dgm:prSet/>
      <dgm:spPr/>
      <dgm:t>
        <a:bodyPr/>
        <a:lstStyle/>
        <a:p>
          <a:endParaRPr lang="en-US"/>
        </a:p>
      </dgm:t>
    </dgm:pt>
    <dgm:pt modelId="{D8A8B784-27B8-4D8E-9134-74A1F74ECAF0}">
      <dgm:prSet custT="1"/>
      <dgm:spPr/>
      <dgm:t>
        <a:bodyPr/>
        <a:lstStyle/>
        <a:p>
          <a:pPr>
            <a:lnSpc>
              <a:spcPct val="100000"/>
            </a:lnSpc>
          </a:pPr>
          <a:r>
            <a:rPr lang="en-US" sz="2400" dirty="0">
              <a:solidFill>
                <a:schemeClr val="bg1"/>
              </a:solidFill>
            </a:rPr>
            <a:t>This is a funding opportunity, not a funding mechanism.</a:t>
          </a:r>
        </a:p>
      </dgm:t>
    </dgm:pt>
    <dgm:pt modelId="{7C78C0C3-5EC2-49FB-BF70-4134828DD849}" type="parTrans" cxnId="{214C5007-8A81-4216-9D23-44CE17507CAE}">
      <dgm:prSet/>
      <dgm:spPr/>
      <dgm:t>
        <a:bodyPr/>
        <a:lstStyle/>
        <a:p>
          <a:endParaRPr lang="en-US"/>
        </a:p>
      </dgm:t>
    </dgm:pt>
    <dgm:pt modelId="{F326830B-8FDA-447A-A099-D4A548E0F138}" type="sibTrans" cxnId="{214C5007-8A81-4216-9D23-44CE17507CAE}">
      <dgm:prSet/>
      <dgm:spPr/>
      <dgm:t>
        <a:bodyPr/>
        <a:lstStyle/>
        <a:p>
          <a:endParaRPr lang="en-US"/>
        </a:p>
      </dgm:t>
    </dgm:pt>
    <dgm:pt modelId="{1225E6FC-0170-4215-9C12-FE7628979068}">
      <dgm:prSet custT="1"/>
      <dgm:spPr/>
      <dgm:t>
        <a:bodyPr/>
        <a:lstStyle/>
        <a:p>
          <a:pPr>
            <a:lnSpc>
              <a:spcPct val="100000"/>
            </a:lnSpc>
          </a:pPr>
          <a:r>
            <a:rPr lang="en-US" sz="2200" dirty="0">
              <a:solidFill>
                <a:schemeClr val="bg1"/>
              </a:solidFill>
            </a:rPr>
            <a:t>Metrics = Change/Expansion/Growth</a:t>
          </a:r>
        </a:p>
      </dgm:t>
    </dgm:pt>
    <dgm:pt modelId="{35BB4937-75A4-4ECB-9010-4C9C1E8B41AC}" type="sibTrans" cxnId="{6876B6EF-0339-486F-A23D-A51238E3918B}">
      <dgm:prSet/>
      <dgm:spPr/>
      <dgm:t>
        <a:bodyPr/>
        <a:lstStyle/>
        <a:p>
          <a:endParaRPr lang="en-US"/>
        </a:p>
      </dgm:t>
    </dgm:pt>
    <dgm:pt modelId="{8A559E5A-ACE3-4596-BA54-F682E807F846}" type="parTrans" cxnId="{6876B6EF-0339-486F-A23D-A51238E3918B}">
      <dgm:prSet/>
      <dgm:spPr/>
      <dgm:t>
        <a:bodyPr/>
        <a:lstStyle/>
        <a:p>
          <a:endParaRPr lang="en-US"/>
        </a:p>
      </dgm:t>
    </dgm:pt>
    <dgm:pt modelId="{B4505B63-E819-4BF5-8273-63FA8237F9E1}" type="pres">
      <dgm:prSet presAssocID="{A65F977E-AD2E-4EC2-9258-5502FDEABE27}" presName="root" presStyleCnt="0">
        <dgm:presLayoutVars>
          <dgm:dir/>
          <dgm:resizeHandles val="exact"/>
        </dgm:presLayoutVars>
      </dgm:prSet>
      <dgm:spPr/>
    </dgm:pt>
    <dgm:pt modelId="{74497EF0-5DEC-4192-85CF-4A1179C98C1E}" type="pres">
      <dgm:prSet presAssocID="{380E8B87-88B4-4052-B301-D7C1A25E7E0A}" presName="compNode" presStyleCnt="0"/>
      <dgm:spPr/>
    </dgm:pt>
    <dgm:pt modelId="{E8008CAC-396E-46F7-881C-391D87F3EE42}" type="pres">
      <dgm:prSet presAssocID="{380E8B87-88B4-4052-B301-D7C1A25E7E0A}" presName="bgRect" presStyleLbl="bgShp" presStyleIdx="0" presStyleCnt="5"/>
      <dgm:spPr/>
    </dgm:pt>
    <dgm:pt modelId="{75A69AA3-D9FC-4406-81D2-F57E8A1B2271}" type="pres">
      <dgm:prSet presAssocID="{380E8B87-88B4-4052-B301-D7C1A25E7E0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redit card"/>
        </a:ext>
      </dgm:extLst>
    </dgm:pt>
    <dgm:pt modelId="{95E7BB9D-21B7-4F25-9D06-6C83B74A0D12}" type="pres">
      <dgm:prSet presAssocID="{380E8B87-88B4-4052-B301-D7C1A25E7E0A}" presName="spaceRect" presStyleCnt="0"/>
      <dgm:spPr/>
    </dgm:pt>
    <dgm:pt modelId="{5A64D415-90EF-4797-B3F3-27928B440729}" type="pres">
      <dgm:prSet presAssocID="{380E8B87-88B4-4052-B301-D7C1A25E7E0A}" presName="parTx" presStyleLbl="revTx" presStyleIdx="0" presStyleCnt="5">
        <dgm:presLayoutVars>
          <dgm:chMax val="0"/>
          <dgm:chPref val="0"/>
        </dgm:presLayoutVars>
      </dgm:prSet>
      <dgm:spPr/>
    </dgm:pt>
    <dgm:pt modelId="{F2737792-41DA-4994-8130-A6F43A7F0C2F}" type="pres">
      <dgm:prSet presAssocID="{127D65EF-E1F6-48F2-B1EF-1BE855F4FFCC}" presName="sibTrans" presStyleCnt="0"/>
      <dgm:spPr/>
    </dgm:pt>
    <dgm:pt modelId="{6962530B-0208-4E2C-91E9-0D586C5D2CD7}" type="pres">
      <dgm:prSet presAssocID="{1225E6FC-0170-4215-9C12-FE7628979068}" presName="compNode" presStyleCnt="0"/>
      <dgm:spPr/>
    </dgm:pt>
    <dgm:pt modelId="{BD1C862D-1BA3-4077-9134-7919064ED82B}" type="pres">
      <dgm:prSet presAssocID="{1225E6FC-0170-4215-9C12-FE7628979068}" presName="bgRect" presStyleLbl="bgShp" presStyleIdx="1" presStyleCnt="5"/>
      <dgm:spPr/>
    </dgm:pt>
    <dgm:pt modelId="{2822B16B-3C6E-43A7-A986-62AC9A8E98E7}" type="pres">
      <dgm:prSet presAssocID="{1225E6FC-0170-4215-9C12-FE7628979068}"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arm scene"/>
        </a:ext>
      </dgm:extLst>
    </dgm:pt>
    <dgm:pt modelId="{FA490C62-8BD6-4153-8BCE-B7CD9DEF6845}" type="pres">
      <dgm:prSet presAssocID="{1225E6FC-0170-4215-9C12-FE7628979068}" presName="spaceRect" presStyleCnt="0"/>
      <dgm:spPr/>
    </dgm:pt>
    <dgm:pt modelId="{D712C887-0A0C-4CB0-8E51-1AD833144EE0}" type="pres">
      <dgm:prSet presAssocID="{1225E6FC-0170-4215-9C12-FE7628979068}" presName="parTx" presStyleLbl="revTx" presStyleIdx="1" presStyleCnt="5" custScaleX="53297" custLinFactNeighborX="-24132" custLinFactNeighborY="1385">
        <dgm:presLayoutVars>
          <dgm:chMax val="0"/>
          <dgm:chPref val="0"/>
        </dgm:presLayoutVars>
      </dgm:prSet>
      <dgm:spPr/>
    </dgm:pt>
    <dgm:pt modelId="{8BF441CD-26BD-42E4-A31E-8916FA94892D}" type="pres">
      <dgm:prSet presAssocID="{35BB4937-75A4-4ECB-9010-4C9C1E8B41AC}" presName="sibTrans" presStyleCnt="0"/>
      <dgm:spPr/>
    </dgm:pt>
    <dgm:pt modelId="{0A25AE3D-2719-472D-BFC2-0F187F4EBED0}" type="pres">
      <dgm:prSet presAssocID="{A162DC5A-B954-42D6-AC1B-AB5D02B0C424}" presName="compNode" presStyleCnt="0"/>
      <dgm:spPr/>
    </dgm:pt>
    <dgm:pt modelId="{67E547AB-BCF7-47FD-9188-A83D6CBC2C98}" type="pres">
      <dgm:prSet presAssocID="{A162DC5A-B954-42D6-AC1B-AB5D02B0C424}" presName="bgRect" presStyleLbl="bgShp" presStyleIdx="2" presStyleCnt="5"/>
      <dgm:spPr/>
    </dgm:pt>
    <dgm:pt modelId="{EA671363-EBDD-4969-8A9F-2F054CB70BF0}" type="pres">
      <dgm:prSet presAssocID="{A162DC5A-B954-42D6-AC1B-AB5D02B0C424}"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ey"/>
        </a:ext>
      </dgm:extLst>
    </dgm:pt>
    <dgm:pt modelId="{DA0BBEF9-1948-4496-86C0-DDA6FF9FA8BE}" type="pres">
      <dgm:prSet presAssocID="{A162DC5A-B954-42D6-AC1B-AB5D02B0C424}" presName="spaceRect" presStyleCnt="0"/>
      <dgm:spPr/>
    </dgm:pt>
    <dgm:pt modelId="{6B3DE8E9-D85B-4903-BCE6-24F8C7213177}" type="pres">
      <dgm:prSet presAssocID="{A162DC5A-B954-42D6-AC1B-AB5D02B0C424}" presName="parTx" presStyleLbl="revTx" presStyleIdx="2" presStyleCnt="5">
        <dgm:presLayoutVars>
          <dgm:chMax val="0"/>
          <dgm:chPref val="0"/>
        </dgm:presLayoutVars>
      </dgm:prSet>
      <dgm:spPr/>
    </dgm:pt>
    <dgm:pt modelId="{DC16FF35-73B3-455A-A2F4-BB6F0EB29134}" type="pres">
      <dgm:prSet presAssocID="{9D78239F-51DD-4F26-A73A-2D505ED112F3}" presName="sibTrans" presStyleCnt="0"/>
      <dgm:spPr/>
    </dgm:pt>
    <dgm:pt modelId="{6A2B9A41-7B6E-4858-BA4D-BC848921CD78}" type="pres">
      <dgm:prSet presAssocID="{B633B327-A496-44F4-95F7-9BB449664E94}" presName="compNode" presStyleCnt="0"/>
      <dgm:spPr/>
    </dgm:pt>
    <dgm:pt modelId="{C37FA77A-89F1-4B23-B81A-9BA78F2C06C1}" type="pres">
      <dgm:prSet presAssocID="{B633B327-A496-44F4-95F7-9BB449664E94}" presName="bgRect" presStyleLbl="bgShp" presStyleIdx="3" presStyleCnt="5"/>
      <dgm:spPr/>
    </dgm:pt>
    <dgm:pt modelId="{40F37D60-4072-4FD2-89B6-D5A8D37558B5}" type="pres">
      <dgm:prSet presAssocID="{B633B327-A496-44F4-95F7-9BB449664E9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ightbulb"/>
        </a:ext>
      </dgm:extLst>
    </dgm:pt>
    <dgm:pt modelId="{D1112CDA-E21A-4293-AE5F-CEB6C499DDD2}" type="pres">
      <dgm:prSet presAssocID="{B633B327-A496-44F4-95F7-9BB449664E94}" presName="spaceRect" presStyleCnt="0"/>
      <dgm:spPr/>
    </dgm:pt>
    <dgm:pt modelId="{548198FC-57C9-4510-9B5B-0C418AB05BBD}" type="pres">
      <dgm:prSet presAssocID="{B633B327-A496-44F4-95F7-9BB449664E94}" presName="parTx" presStyleLbl="revTx" presStyleIdx="3" presStyleCnt="5">
        <dgm:presLayoutVars>
          <dgm:chMax val="0"/>
          <dgm:chPref val="0"/>
        </dgm:presLayoutVars>
      </dgm:prSet>
      <dgm:spPr/>
    </dgm:pt>
    <dgm:pt modelId="{4ED452D5-9DCC-498C-9488-7FFA44D3225C}" type="pres">
      <dgm:prSet presAssocID="{A27F5227-9ACF-4FA7-9004-2C726E845892}" presName="sibTrans" presStyleCnt="0"/>
      <dgm:spPr/>
    </dgm:pt>
    <dgm:pt modelId="{8CF71F79-F1C1-4B9C-B966-4065CD3DF438}" type="pres">
      <dgm:prSet presAssocID="{D8A8B784-27B8-4D8E-9134-74A1F74ECAF0}" presName="compNode" presStyleCnt="0"/>
      <dgm:spPr/>
    </dgm:pt>
    <dgm:pt modelId="{7791F42E-2EC4-4F25-8F0E-1C4330C5FAEC}" type="pres">
      <dgm:prSet presAssocID="{D8A8B784-27B8-4D8E-9134-74A1F74ECAF0}" presName="bgRect" presStyleLbl="bgShp" presStyleIdx="4" presStyleCnt="5"/>
      <dgm:spPr/>
    </dgm:pt>
    <dgm:pt modelId="{C4EC16BF-1D43-4C9D-9140-59D6275C7898}" type="pres">
      <dgm:prSet presAssocID="{D8A8B784-27B8-4D8E-9134-74A1F74ECAF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oins"/>
        </a:ext>
      </dgm:extLst>
    </dgm:pt>
    <dgm:pt modelId="{951999A7-2CFB-4E39-9DDB-CAC7E4A88659}" type="pres">
      <dgm:prSet presAssocID="{D8A8B784-27B8-4D8E-9134-74A1F74ECAF0}" presName="spaceRect" presStyleCnt="0"/>
      <dgm:spPr/>
    </dgm:pt>
    <dgm:pt modelId="{86BB58D1-1A77-4B77-AF50-A946DA3ABAB8}" type="pres">
      <dgm:prSet presAssocID="{D8A8B784-27B8-4D8E-9134-74A1F74ECAF0}" presName="parTx" presStyleLbl="revTx" presStyleIdx="4" presStyleCnt="5">
        <dgm:presLayoutVars>
          <dgm:chMax val="0"/>
          <dgm:chPref val="0"/>
        </dgm:presLayoutVars>
      </dgm:prSet>
      <dgm:spPr/>
    </dgm:pt>
  </dgm:ptLst>
  <dgm:cxnLst>
    <dgm:cxn modelId="{214C5007-8A81-4216-9D23-44CE17507CAE}" srcId="{A65F977E-AD2E-4EC2-9258-5502FDEABE27}" destId="{D8A8B784-27B8-4D8E-9134-74A1F74ECAF0}" srcOrd="4" destOrd="0" parTransId="{7C78C0C3-5EC2-49FB-BF70-4134828DD849}" sibTransId="{F326830B-8FDA-447A-A099-D4A548E0F138}"/>
    <dgm:cxn modelId="{C6DBA723-B338-46C3-B550-DA6D5AC23CD8}" type="presOf" srcId="{A162DC5A-B954-42D6-AC1B-AB5D02B0C424}" destId="{6B3DE8E9-D85B-4903-BCE6-24F8C7213177}" srcOrd="0" destOrd="0" presId="urn:microsoft.com/office/officeart/2018/2/layout/IconVerticalSolidList"/>
    <dgm:cxn modelId="{609B7926-C362-4E08-A0D7-FEBB1FF1F661}" srcId="{A65F977E-AD2E-4EC2-9258-5502FDEABE27}" destId="{B633B327-A496-44F4-95F7-9BB449664E94}" srcOrd="3" destOrd="0" parTransId="{6AE32633-C8F6-4A5B-A6CF-56D34F7AF864}" sibTransId="{A27F5227-9ACF-4FA7-9004-2C726E845892}"/>
    <dgm:cxn modelId="{29C50C2B-5B48-4533-8BB8-1CFAC6E6424E}" srcId="{A65F977E-AD2E-4EC2-9258-5502FDEABE27}" destId="{A162DC5A-B954-42D6-AC1B-AB5D02B0C424}" srcOrd="2" destOrd="0" parTransId="{5AAC802D-1A99-4822-ABFE-7D8E6C2C6476}" sibTransId="{9D78239F-51DD-4F26-A73A-2D505ED112F3}"/>
    <dgm:cxn modelId="{25841539-93EC-459E-B091-00A0007443E3}" type="presOf" srcId="{D8A8B784-27B8-4D8E-9134-74A1F74ECAF0}" destId="{86BB58D1-1A77-4B77-AF50-A946DA3ABAB8}" srcOrd="0" destOrd="0" presId="urn:microsoft.com/office/officeart/2018/2/layout/IconVerticalSolidList"/>
    <dgm:cxn modelId="{06960F5E-BEEB-457B-A387-B6A77E11FD33}" type="presOf" srcId="{A65F977E-AD2E-4EC2-9258-5502FDEABE27}" destId="{B4505B63-E819-4BF5-8273-63FA8237F9E1}" srcOrd="0" destOrd="0" presId="urn:microsoft.com/office/officeart/2018/2/layout/IconVerticalSolidList"/>
    <dgm:cxn modelId="{6E419C45-6B47-4D44-AFD4-297604BE95D7}" type="presOf" srcId="{1225E6FC-0170-4215-9C12-FE7628979068}" destId="{D712C887-0A0C-4CB0-8E51-1AD833144EE0}" srcOrd="0" destOrd="0" presId="urn:microsoft.com/office/officeart/2018/2/layout/IconVerticalSolidList"/>
    <dgm:cxn modelId="{63715598-80D1-40AB-A140-48164771ECFC}" type="presOf" srcId="{380E8B87-88B4-4052-B301-D7C1A25E7E0A}" destId="{5A64D415-90EF-4797-B3F3-27928B440729}" srcOrd="0" destOrd="0" presId="urn:microsoft.com/office/officeart/2018/2/layout/IconVerticalSolidList"/>
    <dgm:cxn modelId="{266506D7-1BCD-4989-9FF4-0AFF3635F51C}" srcId="{A65F977E-AD2E-4EC2-9258-5502FDEABE27}" destId="{380E8B87-88B4-4052-B301-D7C1A25E7E0A}" srcOrd="0" destOrd="0" parTransId="{E467F9A5-9BD9-47A0-B8A0-A8E2258394D9}" sibTransId="{127D65EF-E1F6-48F2-B1EF-1BE855F4FFCC}"/>
    <dgm:cxn modelId="{11BDAACD-EAE7-4749-B335-CA8439C6EC00}" type="presOf" srcId="{B633B327-A496-44F4-95F7-9BB449664E94}" destId="{548198FC-57C9-4510-9B5B-0C418AB05BBD}" srcOrd="0" destOrd="0" presId="urn:microsoft.com/office/officeart/2018/2/layout/IconVerticalSolidList"/>
    <dgm:cxn modelId="{6876B6EF-0339-486F-A23D-A51238E3918B}" srcId="{A65F977E-AD2E-4EC2-9258-5502FDEABE27}" destId="{1225E6FC-0170-4215-9C12-FE7628979068}" srcOrd="1" destOrd="0" parTransId="{8A559E5A-ACE3-4596-BA54-F682E807F846}" sibTransId="{35BB4937-75A4-4ECB-9010-4C9C1E8B41AC}"/>
    <dgm:cxn modelId="{4E4D5CB8-93A7-4165-AE06-3A94918BCCE5}" type="presParOf" srcId="{B4505B63-E819-4BF5-8273-63FA8237F9E1}" destId="{74497EF0-5DEC-4192-85CF-4A1179C98C1E}" srcOrd="0" destOrd="0" presId="urn:microsoft.com/office/officeart/2018/2/layout/IconVerticalSolidList"/>
    <dgm:cxn modelId="{9788BF0A-CA83-4AEB-911C-99165C608088}" type="presParOf" srcId="{74497EF0-5DEC-4192-85CF-4A1179C98C1E}" destId="{E8008CAC-396E-46F7-881C-391D87F3EE42}" srcOrd="0" destOrd="0" presId="urn:microsoft.com/office/officeart/2018/2/layout/IconVerticalSolidList"/>
    <dgm:cxn modelId="{61E8CA2F-2A48-4C92-B622-D24847787F6F}" type="presParOf" srcId="{74497EF0-5DEC-4192-85CF-4A1179C98C1E}" destId="{75A69AA3-D9FC-4406-81D2-F57E8A1B2271}" srcOrd="1" destOrd="0" presId="urn:microsoft.com/office/officeart/2018/2/layout/IconVerticalSolidList"/>
    <dgm:cxn modelId="{E8F1AF29-2373-4E0C-8B1B-C0F841C82668}" type="presParOf" srcId="{74497EF0-5DEC-4192-85CF-4A1179C98C1E}" destId="{95E7BB9D-21B7-4F25-9D06-6C83B74A0D12}" srcOrd="2" destOrd="0" presId="urn:microsoft.com/office/officeart/2018/2/layout/IconVerticalSolidList"/>
    <dgm:cxn modelId="{21688385-F9FB-4C30-A9D3-A84A4608DC14}" type="presParOf" srcId="{74497EF0-5DEC-4192-85CF-4A1179C98C1E}" destId="{5A64D415-90EF-4797-B3F3-27928B440729}" srcOrd="3" destOrd="0" presId="urn:microsoft.com/office/officeart/2018/2/layout/IconVerticalSolidList"/>
    <dgm:cxn modelId="{7912BB6E-80B2-455C-9751-6E3C5B696461}" type="presParOf" srcId="{B4505B63-E819-4BF5-8273-63FA8237F9E1}" destId="{F2737792-41DA-4994-8130-A6F43A7F0C2F}" srcOrd="1" destOrd="0" presId="urn:microsoft.com/office/officeart/2018/2/layout/IconVerticalSolidList"/>
    <dgm:cxn modelId="{B6F1C5B1-B803-411E-BC92-B6A2D2CE1E8D}" type="presParOf" srcId="{B4505B63-E819-4BF5-8273-63FA8237F9E1}" destId="{6962530B-0208-4E2C-91E9-0D586C5D2CD7}" srcOrd="2" destOrd="0" presId="urn:microsoft.com/office/officeart/2018/2/layout/IconVerticalSolidList"/>
    <dgm:cxn modelId="{1539825A-3EFB-475E-AE11-226C6046B081}" type="presParOf" srcId="{6962530B-0208-4E2C-91E9-0D586C5D2CD7}" destId="{BD1C862D-1BA3-4077-9134-7919064ED82B}" srcOrd="0" destOrd="0" presId="urn:microsoft.com/office/officeart/2018/2/layout/IconVerticalSolidList"/>
    <dgm:cxn modelId="{DEE39791-39B4-45C9-BD9B-7BA7EB6DA0F8}" type="presParOf" srcId="{6962530B-0208-4E2C-91E9-0D586C5D2CD7}" destId="{2822B16B-3C6E-43A7-A986-62AC9A8E98E7}" srcOrd="1" destOrd="0" presId="urn:microsoft.com/office/officeart/2018/2/layout/IconVerticalSolidList"/>
    <dgm:cxn modelId="{BE4E273C-9198-496E-B2F8-8EF7F5ABCD6D}" type="presParOf" srcId="{6962530B-0208-4E2C-91E9-0D586C5D2CD7}" destId="{FA490C62-8BD6-4153-8BCE-B7CD9DEF6845}" srcOrd="2" destOrd="0" presId="urn:microsoft.com/office/officeart/2018/2/layout/IconVerticalSolidList"/>
    <dgm:cxn modelId="{56A31513-618D-4177-81C3-9E033400D3E6}" type="presParOf" srcId="{6962530B-0208-4E2C-91E9-0D586C5D2CD7}" destId="{D712C887-0A0C-4CB0-8E51-1AD833144EE0}" srcOrd="3" destOrd="0" presId="urn:microsoft.com/office/officeart/2018/2/layout/IconVerticalSolidList"/>
    <dgm:cxn modelId="{0EC8D9E4-5343-432D-AA5A-43DB5A717EEC}" type="presParOf" srcId="{B4505B63-E819-4BF5-8273-63FA8237F9E1}" destId="{8BF441CD-26BD-42E4-A31E-8916FA94892D}" srcOrd="3" destOrd="0" presId="urn:microsoft.com/office/officeart/2018/2/layout/IconVerticalSolidList"/>
    <dgm:cxn modelId="{0E0A816A-6FEE-478B-B683-10E95C778F1F}" type="presParOf" srcId="{B4505B63-E819-4BF5-8273-63FA8237F9E1}" destId="{0A25AE3D-2719-472D-BFC2-0F187F4EBED0}" srcOrd="4" destOrd="0" presId="urn:microsoft.com/office/officeart/2018/2/layout/IconVerticalSolidList"/>
    <dgm:cxn modelId="{31E21588-14F8-494B-98DB-A95DBBDF052B}" type="presParOf" srcId="{0A25AE3D-2719-472D-BFC2-0F187F4EBED0}" destId="{67E547AB-BCF7-47FD-9188-A83D6CBC2C98}" srcOrd="0" destOrd="0" presId="urn:microsoft.com/office/officeart/2018/2/layout/IconVerticalSolidList"/>
    <dgm:cxn modelId="{F25CDD66-D694-45F7-9B59-5309DB3D9FE6}" type="presParOf" srcId="{0A25AE3D-2719-472D-BFC2-0F187F4EBED0}" destId="{EA671363-EBDD-4969-8A9F-2F054CB70BF0}" srcOrd="1" destOrd="0" presId="urn:microsoft.com/office/officeart/2018/2/layout/IconVerticalSolidList"/>
    <dgm:cxn modelId="{8625DFF4-540D-4C33-A654-8755E3F13E8C}" type="presParOf" srcId="{0A25AE3D-2719-472D-BFC2-0F187F4EBED0}" destId="{DA0BBEF9-1948-4496-86C0-DDA6FF9FA8BE}" srcOrd="2" destOrd="0" presId="urn:microsoft.com/office/officeart/2018/2/layout/IconVerticalSolidList"/>
    <dgm:cxn modelId="{E0C6E834-A9AC-478B-843B-05B7E9B736D8}" type="presParOf" srcId="{0A25AE3D-2719-472D-BFC2-0F187F4EBED0}" destId="{6B3DE8E9-D85B-4903-BCE6-24F8C7213177}" srcOrd="3" destOrd="0" presId="urn:microsoft.com/office/officeart/2018/2/layout/IconVerticalSolidList"/>
    <dgm:cxn modelId="{73F0AB4A-F67A-4089-9B5C-E770117C0066}" type="presParOf" srcId="{B4505B63-E819-4BF5-8273-63FA8237F9E1}" destId="{DC16FF35-73B3-455A-A2F4-BB6F0EB29134}" srcOrd="5" destOrd="0" presId="urn:microsoft.com/office/officeart/2018/2/layout/IconVerticalSolidList"/>
    <dgm:cxn modelId="{6171F7CD-0CC1-45F4-BD75-CEEE5472D5E8}" type="presParOf" srcId="{B4505B63-E819-4BF5-8273-63FA8237F9E1}" destId="{6A2B9A41-7B6E-4858-BA4D-BC848921CD78}" srcOrd="6" destOrd="0" presId="urn:microsoft.com/office/officeart/2018/2/layout/IconVerticalSolidList"/>
    <dgm:cxn modelId="{EC5ADB0F-35F5-439B-AABB-4D6722E1C578}" type="presParOf" srcId="{6A2B9A41-7B6E-4858-BA4D-BC848921CD78}" destId="{C37FA77A-89F1-4B23-B81A-9BA78F2C06C1}" srcOrd="0" destOrd="0" presId="urn:microsoft.com/office/officeart/2018/2/layout/IconVerticalSolidList"/>
    <dgm:cxn modelId="{7FFF47A1-D06B-4910-AD08-A5C331A2E503}" type="presParOf" srcId="{6A2B9A41-7B6E-4858-BA4D-BC848921CD78}" destId="{40F37D60-4072-4FD2-89B6-D5A8D37558B5}" srcOrd="1" destOrd="0" presId="urn:microsoft.com/office/officeart/2018/2/layout/IconVerticalSolidList"/>
    <dgm:cxn modelId="{DB47BCC3-6A1A-40A0-96D2-93CBE4A9269D}" type="presParOf" srcId="{6A2B9A41-7B6E-4858-BA4D-BC848921CD78}" destId="{D1112CDA-E21A-4293-AE5F-CEB6C499DDD2}" srcOrd="2" destOrd="0" presId="urn:microsoft.com/office/officeart/2018/2/layout/IconVerticalSolidList"/>
    <dgm:cxn modelId="{E69D8A52-DE31-48A2-B993-7DE97D45AD53}" type="presParOf" srcId="{6A2B9A41-7B6E-4858-BA4D-BC848921CD78}" destId="{548198FC-57C9-4510-9B5B-0C418AB05BBD}" srcOrd="3" destOrd="0" presId="urn:microsoft.com/office/officeart/2018/2/layout/IconVerticalSolidList"/>
    <dgm:cxn modelId="{C62C3635-73BC-46A2-9BAE-6D87C860AE49}" type="presParOf" srcId="{B4505B63-E819-4BF5-8273-63FA8237F9E1}" destId="{4ED452D5-9DCC-498C-9488-7FFA44D3225C}" srcOrd="7" destOrd="0" presId="urn:microsoft.com/office/officeart/2018/2/layout/IconVerticalSolidList"/>
    <dgm:cxn modelId="{7C894E7B-9190-4043-B421-6D8447103369}" type="presParOf" srcId="{B4505B63-E819-4BF5-8273-63FA8237F9E1}" destId="{8CF71F79-F1C1-4B9C-B966-4065CD3DF438}" srcOrd="8" destOrd="0" presId="urn:microsoft.com/office/officeart/2018/2/layout/IconVerticalSolidList"/>
    <dgm:cxn modelId="{4BB730CC-E320-4F74-BB0D-6529D2362647}" type="presParOf" srcId="{8CF71F79-F1C1-4B9C-B966-4065CD3DF438}" destId="{7791F42E-2EC4-4F25-8F0E-1C4330C5FAEC}" srcOrd="0" destOrd="0" presId="urn:microsoft.com/office/officeart/2018/2/layout/IconVerticalSolidList"/>
    <dgm:cxn modelId="{22D6584C-6A2F-4EBB-92BC-803AF6E7D7E4}" type="presParOf" srcId="{8CF71F79-F1C1-4B9C-B966-4065CD3DF438}" destId="{C4EC16BF-1D43-4C9D-9140-59D6275C7898}" srcOrd="1" destOrd="0" presId="urn:microsoft.com/office/officeart/2018/2/layout/IconVerticalSolidList"/>
    <dgm:cxn modelId="{E8E2F257-F642-4110-92D7-E1ED4002866E}" type="presParOf" srcId="{8CF71F79-F1C1-4B9C-B966-4065CD3DF438}" destId="{951999A7-2CFB-4E39-9DDB-CAC7E4A88659}" srcOrd="2" destOrd="0" presId="urn:microsoft.com/office/officeart/2018/2/layout/IconVerticalSolidList"/>
    <dgm:cxn modelId="{28138429-F181-4398-991C-F17EC2AD6C80}" type="presParOf" srcId="{8CF71F79-F1C1-4B9C-B966-4065CD3DF438}" destId="{86BB58D1-1A77-4B77-AF50-A946DA3ABAB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008CAC-396E-46F7-881C-391D87F3EE42}">
      <dsp:nvSpPr>
        <dsp:cNvPr id="0" name=""/>
        <dsp:cNvSpPr/>
      </dsp:nvSpPr>
      <dsp:spPr>
        <a:xfrm>
          <a:off x="0" y="4464"/>
          <a:ext cx="8305800" cy="95101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A69AA3-D9FC-4406-81D2-F57E8A1B2271}">
      <dsp:nvSpPr>
        <dsp:cNvPr id="0" name=""/>
        <dsp:cNvSpPr/>
      </dsp:nvSpPr>
      <dsp:spPr>
        <a:xfrm>
          <a:off x="287681" y="218442"/>
          <a:ext cx="523056" cy="5230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A64D415-90EF-4797-B3F3-27928B440729}">
      <dsp:nvSpPr>
        <dsp:cNvPr id="0" name=""/>
        <dsp:cNvSpPr/>
      </dsp:nvSpPr>
      <dsp:spPr>
        <a:xfrm>
          <a:off x="1098418" y="4464"/>
          <a:ext cx="7207381" cy="951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649" tIns="100649" rIns="100649" bIns="100649" numCol="1" spcCol="1270" anchor="ctr" anchorCtr="0">
          <a:noAutofit/>
        </a:bodyPr>
        <a:lstStyle/>
        <a:p>
          <a:pPr marL="0" lvl="0" indent="0" algn="l" defTabSz="1066800">
            <a:lnSpc>
              <a:spcPct val="100000"/>
            </a:lnSpc>
            <a:spcBef>
              <a:spcPct val="0"/>
            </a:spcBef>
            <a:spcAft>
              <a:spcPct val="35000"/>
            </a:spcAft>
            <a:buNone/>
          </a:pPr>
          <a:r>
            <a:rPr lang="en-US" sz="2400" kern="1200" dirty="0">
              <a:solidFill>
                <a:schemeClr val="bg1"/>
              </a:solidFill>
            </a:rPr>
            <a:t>$ for food waste related infrastructure items ( "things")</a:t>
          </a:r>
        </a:p>
      </dsp:txBody>
      <dsp:txXfrm>
        <a:off x="1098418" y="4464"/>
        <a:ext cx="7207381" cy="951011"/>
      </dsp:txXfrm>
    </dsp:sp>
    <dsp:sp modelId="{BD1C862D-1BA3-4077-9134-7919064ED82B}">
      <dsp:nvSpPr>
        <dsp:cNvPr id="0" name=""/>
        <dsp:cNvSpPr/>
      </dsp:nvSpPr>
      <dsp:spPr>
        <a:xfrm>
          <a:off x="0" y="1193229"/>
          <a:ext cx="8305800" cy="95101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22B16B-3C6E-43A7-A986-62AC9A8E98E7}">
      <dsp:nvSpPr>
        <dsp:cNvPr id="0" name=""/>
        <dsp:cNvSpPr/>
      </dsp:nvSpPr>
      <dsp:spPr>
        <a:xfrm>
          <a:off x="287681" y="1407207"/>
          <a:ext cx="523056" cy="5230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712C887-0A0C-4CB0-8E51-1AD833144EE0}">
      <dsp:nvSpPr>
        <dsp:cNvPr id="0" name=""/>
        <dsp:cNvSpPr/>
      </dsp:nvSpPr>
      <dsp:spPr>
        <a:xfrm>
          <a:off x="1098418" y="1193229"/>
          <a:ext cx="7207381" cy="951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649" tIns="100649" rIns="100649" bIns="100649" numCol="1" spcCol="1270" anchor="ctr" anchorCtr="0">
          <a:noAutofit/>
        </a:bodyPr>
        <a:lstStyle/>
        <a:p>
          <a:pPr marL="0" lvl="0" indent="0" algn="l" defTabSz="977900">
            <a:lnSpc>
              <a:spcPct val="100000"/>
            </a:lnSpc>
            <a:spcBef>
              <a:spcPct val="0"/>
            </a:spcBef>
            <a:spcAft>
              <a:spcPct val="35000"/>
            </a:spcAft>
            <a:buNone/>
          </a:pPr>
          <a:r>
            <a:rPr lang="en-US" sz="2200" kern="1200" dirty="0">
              <a:solidFill>
                <a:schemeClr val="bg1"/>
              </a:solidFill>
            </a:rPr>
            <a:t>Metrics = New or expanded food waste diversion programs</a:t>
          </a:r>
        </a:p>
      </dsp:txBody>
      <dsp:txXfrm>
        <a:off x="1098418" y="1193229"/>
        <a:ext cx="7207381" cy="951011"/>
      </dsp:txXfrm>
    </dsp:sp>
    <dsp:sp modelId="{67E547AB-BCF7-47FD-9188-A83D6CBC2C98}">
      <dsp:nvSpPr>
        <dsp:cNvPr id="0" name=""/>
        <dsp:cNvSpPr/>
      </dsp:nvSpPr>
      <dsp:spPr>
        <a:xfrm>
          <a:off x="0" y="2381994"/>
          <a:ext cx="8305800" cy="95101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671363-EBDD-4969-8A9F-2F054CB70BF0}">
      <dsp:nvSpPr>
        <dsp:cNvPr id="0" name=""/>
        <dsp:cNvSpPr/>
      </dsp:nvSpPr>
      <dsp:spPr>
        <a:xfrm>
          <a:off x="287681" y="2595971"/>
          <a:ext cx="523056" cy="52305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B3DE8E9-D85B-4903-BCE6-24F8C7213177}">
      <dsp:nvSpPr>
        <dsp:cNvPr id="0" name=""/>
        <dsp:cNvSpPr/>
      </dsp:nvSpPr>
      <dsp:spPr>
        <a:xfrm>
          <a:off x="1098418" y="2381994"/>
          <a:ext cx="7207381" cy="951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649" tIns="100649" rIns="100649" bIns="100649" numCol="1" spcCol="1270" anchor="ctr" anchorCtr="0">
          <a:noAutofit/>
        </a:bodyPr>
        <a:lstStyle/>
        <a:p>
          <a:pPr marL="0" lvl="0" indent="0" algn="l" defTabSz="1066800">
            <a:lnSpc>
              <a:spcPct val="100000"/>
            </a:lnSpc>
            <a:spcBef>
              <a:spcPct val="0"/>
            </a:spcBef>
            <a:spcAft>
              <a:spcPct val="35000"/>
            </a:spcAft>
            <a:buNone/>
          </a:pPr>
          <a:r>
            <a:rPr lang="en-US" sz="2400" kern="1200" dirty="0">
              <a:solidFill>
                <a:schemeClr val="bg1"/>
              </a:solidFill>
            </a:rPr>
            <a:t>Reimbursement grant; Minimum 20% cash match</a:t>
          </a:r>
        </a:p>
      </dsp:txBody>
      <dsp:txXfrm>
        <a:off x="1098418" y="2381994"/>
        <a:ext cx="7207381" cy="951011"/>
      </dsp:txXfrm>
    </dsp:sp>
    <dsp:sp modelId="{C37FA77A-89F1-4B23-B81A-9BA78F2C06C1}">
      <dsp:nvSpPr>
        <dsp:cNvPr id="0" name=""/>
        <dsp:cNvSpPr/>
      </dsp:nvSpPr>
      <dsp:spPr>
        <a:xfrm>
          <a:off x="0" y="3570758"/>
          <a:ext cx="8305800" cy="95101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F37D60-4072-4FD2-89B6-D5A8D37558B5}">
      <dsp:nvSpPr>
        <dsp:cNvPr id="0" name=""/>
        <dsp:cNvSpPr/>
      </dsp:nvSpPr>
      <dsp:spPr>
        <a:xfrm>
          <a:off x="287681" y="3784736"/>
          <a:ext cx="523056" cy="52305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48198FC-57C9-4510-9B5B-0C418AB05BBD}">
      <dsp:nvSpPr>
        <dsp:cNvPr id="0" name=""/>
        <dsp:cNvSpPr/>
      </dsp:nvSpPr>
      <dsp:spPr>
        <a:xfrm>
          <a:off x="1098418" y="3570758"/>
          <a:ext cx="7207381" cy="951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649" tIns="100649" rIns="100649" bIns="100649" numCol="1" spcCol="1270" anchor="ctr" anchorCtr="0">
          <a:noAutofit/>
        </a:bodyPr>
        <a:lstStyle/>
        <a:p>
          <a:pPr marL="0" lvl="0" indent="0" algn="l" defTabSz="1066800">
            <a:lnSpc>
              <a:spcPct val="100000"/>
            </a:lnSpc>
            <a:spcBef>
              <a:spcPct val="0"/>
            </a:spcBef>
            <a:spcAft>
              <a:spcPct val="35000"/>
            </a:spcAft>
            <a:buNone/>
          </a:pPr>
          <a:r>
            <a:rPr lang="en-US" sz="2400" kern="1200" dirty="0">
              <a:solidFill>
                <a:schemeClr val="bg1"/>
              </a:solidFill>
            </a:rPr>
            <a:t>Open to both public and private sectors</a:t>
          </a:r>
        </a:p>
      </dsp:txBody>
      <dsp:txXfrm>
        <a:off x="1098418" y="3570758"/>
        <a:ext cx="7207381" cy="951011"/>
      </dsp:txXfrm>
    </dsp:sp>
    <dsp:sp modelId="{7791F42E-2EC4-4F25-8F0E-1C4330C5FAEC}">
      <dsp:nvSpPr>
        <dsp:cNvPr id="0" name=""/>
        <dsp:cNvSpPr/>
      </dsp:nvSpPr>
      <dsp:spPr>
        <a:xfrm>
          <a:off x="0" y="4759523"/>
          <a:ext cx="8305800" cy="95101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EC16BF-1D43-4C9D-9140-59D6275C7898}">
      <dsp:nvSpPr>
        <dsp:cNvPr id="0" name=""/>
        <dsp:cNvSpPr/>
      </dsp:nvSpPr>
      <dsp:spPr>
        <a:xfrm>
          <a:off x="287681" y="4973501"/>
          <a:ext cx="523056" cy="52305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6BB58D1-1A77-4B77-AF50-A946DA3ABAB8}">
      <dsp:nvSpPr>
        <dsp:cNvPr id="0" name=""/>
        <dsp:cNvSpPr/>
      </dsp:nvSpPr>
      <dsp:spPr>
        <a:xfrm>
          <a:off x="1098418" y="4759523"/>
          <a:ext cx="7207381" cy="951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649" tIns="100649" rIns="100649" bIns="100649" numCol="1" spcCol="1270" anchor="ctr" anchorCtr="0">
          <a:noAutofit/>
        </a:bodyPr>
        <a:lstStyle/>
        <a:p>
          <a:pPr marL="0" lvl="0" indent="0" algn="l" defTabSz="1066800">
            <a:lnSpc>
              <a:spcPct val="100000"/>
            </a:lnSpc>
            <a:spcBef>
              <a:spcPct val="0"/>
            </a:spcBef>
            <a:spcAft>
              <a:spcPct val="35000"/>
            </a:spcAft>
            <a:buNone/>
          </a:pPr>
          <a:r>
            <a:rPr lang="en-US" sz="2400" kern="1200" dirty="0">
              <a:solidFill>
                <a:schemeClr val="bg1"/>
              </a:solidFill>
            </a:rPr>
            <a:t>This does </a:t>
          </a:r>
          <a:r>
            <a:rPr lang="en-US" sz="2400" b="1" kern="1200" dirty="0">
              <a:solidFill>
                <a:schemeClr val="bg1"/>
              </a:solidFill>
            </a:rPr>
            <a:t>NOT</a:t>
          </a:r>
          <a:r>
            <a:rPr lang="en-US" sz="2400" kern="1200" dirty="0">
              <a:solidFill>
                <a:schemeClr val="bg1"/>
              </a:solidFill>
            </a:rPr>
            <a:t> pay for Part 115 compliance </a:t>
          </a:r>
        </a:p>
      </dsp:txBody>
      <dsp:txXfrm>
        <a:off x="1098418" y="4759523"/>
        <a:ext cx="7207381" cy="9510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008CAC-396E-46F7-881C-391D87F3EE42}">
      <dsp:nvSpPr>
        <dsp:cNvPr id="0" name=""/>
        <dsp:cNvSpPr/>
      </dsp:nvSpPr>
      <dsp:spPr>
        <a:xfrm>
          <a:off x="0" y="2319"/>
          <a:ext cx="8305800" cy="956557"/>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A69AA3-D9FC-4406-81D2-F57E8A1B2271}">
      <dsp:nvSpPr>
        <dsp:cNvPr id="0" name=""/>
        <dsp:cNvSpPr/>
      </dsp:nvSpPr>
      <dsp:spPr>
        <a:xfrm>
          <a:off x="289358" y="217545"/>
          <a:ext cx="526106" cy="52610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A64D415-90EF-4797-B3F3-27928B440729}">
      <dsp:nvSpPr>
        <dsp:cNvPr id="0" name=""/>
        <dsp:cNvSpPr/>
      </dsp:nvSpPr>
      <dsp:spPr>
        <a:xfrm>
          <a:off x="1104824" y="2319"/>
          <a:ext cx="6754639" cy="956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236" tIns="101236" rIns="101236" bIns="101236" numCol="1" spcCol="1270" anchor="ctr" anchorCtr="0">
          <a:noAutofit/>
        </a:bodyPr>
        <a:lstStyle/>
        <a:p>
          <a:pPr marL="0" lvl="0" indent="0" algn="l" defTabSz="1066800">
            <a:lnSpc>
              <a:spcPct val="100000"/>
            </a:lnSpc>
            <a:spcBef>
              <a:spcPct val="0"/>
            </a:spcBef>
            <a:spcAft>
              <a:spcPct val="35000"/>
            </a:spcAft>
            <a:buNone/>
          </a:pPr>
          <a:r>
            <a:rPr lang="en-US" sz="2400" kern="1200" dirty="0">
              <a:solidFill>
                <a:schemeClr val="bg1"/>
              </a:solidFill>
            </a:rPr>
            <a:t>$ for recycling related infrastructure items ( "things").</a:t>
          </a:r>
        </a:p>
      </dsp:txBody>
      <dsp:txXfrm>
        <a:off x="1104824" y="2319"/>
        <a:ext cx="6754639" cy="956557"/>
      </dsp:txXfrm>
    </dsp:sp>
    <dsp:sp modelId="{BD1C862D-1BA3-4077-9134-7919064ED82B}">
      <dsp:nvSpPr>
        <dsp:cNvPr id="0" name=""/>
        <dsp:cNvSpPr/>
      </dsp:nvSpPr>
      <dsp:spPr>
        <a:xfrm>
          <a:off x="0" y="1190770"/>
          <a:ext cx="8305800" cy="956557"/>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22B16B-3C6E-43A7-A986-62AC9A8E98E7}">
      <dsp:nvSpPr>
        <dsp:cNvPr id="0" name=""/>
        <dsp:cNvSpPr/>
      </dsp:nvSpPr>
      <dsp:spPr>
        <a:xfrm>
          <a:off x="289358" y="1405995"/>
          <a:ext cx="526106" cy="5261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712C887-0A0C-4CB0-8E51-1AD833144EE0}">
      <dsp:nvSpPr>
        <dsp:cNvPr id="0" name=""/>
        <dsp:cNvSpPr/>
      </dsp:nvSpPr>
      <dsp:spPr>
        <a:xfrm>
          <a:off x="1052104" y="1204018"/>
          <a:ext cx="3600020" cy="956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236" tIns="101236" rIns="101236" bIns="101236" numCol="1" spcCol="1270" anchor="ctr" anchorCtr="0">
          <a:noAutofit/>
        </a:bodyPr>
        <a:lstStyle/>
        <a:p>
          <a:pPr marL="0" lvl="0" indent="0" algn="l" defTabSz="977900">
            <a:lnSpc>
              <a:spcPct val="100000"/>
            </a:lnSpc>
            <a:spcBef>
              <a:spcPct val="0"/>
            </a:spcBef>
            <a:spcAft>
              <a:spcPct val="35000"/>
            </a:spcAft>
            <a:buNone/>
          </a:pPr>
          <a:r>
            <a:rPr lang="en-US" sz="2200" kern="1200" dirty="0">
              <a:solidFill>
                <a:schemeClr val="bg1"/>
              </a:solidFill>
            </a:rPr>
            <a:t>Metrics = Change/Expansion/Growth</a:t>
          </a:r>
        </a:p>
      </dsp:txBody>
      <dsp:txXfrm>
        <a:off x="1052104" y="1204018"/>
        <a:ext cx="3600020" cy="956557"/>
      </dsp:txXfrm>
    </dsp:sp>
    <dsp:sp modelId="{67E547AB-BCF7-47FD-9188-A83D6CBC2C98}">
      <dsp:nvSpPr>
        <dsp:cNvPr id="0" name=""/>
        <dsp:cNvSpPr/>
      </dsp:nvSpPr>
      <dsp:spPr>
        <a:xfrm>
          <a:off x="0" y="2379221"/>
          <a:ext cx="8305800" cy="956557"/>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671363-EBDD-4969-8A9F-2F054CB70BF0}">
      <dsp:nvSpPr>
        <dsp:cNvPr id="0" name=""/>
        <dsp:cNvSpPr/>
      </dsp:nvSpPr>
      <dsp:spPr>
        <a:xfrm>
          <a:off x="289358" y="2594446"/>
          <a:ext cx="526106" cy="52610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B3DE8E9-D85B-4903-BCE6-24F8C7213177}">
      <dsp:nvSpPr>
        <dsp:cNvPr id="0" name=""/>
        <dsp:cNvSpPr/>
      </dsp:nvSpPr>
      <dsp:spPr>
        <a:xfrm>
          <a:off x="1104824" y="2379221"/>
          <a:ext cx="6754639" cy="956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236" tIns="101236" rIns="101236" bIns="101236" numCol="1" spcCol="1270" anchor="ctr" anchorCtr="0">
          <a:noAutofit/>
        </a:bodyPr>
        <a:lstStyle/>
        <a:p>
          <a:pPr marL="0" lvl="0" indent="0" algn="l" defTabSz="1066800">
            <a:lnSpc>
              <a:spcPct val="100000"/>
            </a:lnSpc>
            <a:spcBef>
              <a:spcPct val="0"/>
            </a:spcBef>
            <a:spcAft>
              <a:spcPct val="35000"/>
            </a:spcAft>
            <a:buNone/>
          </a:pPr>
          <a:r>
            <a:rPr lang="en-US" sz="2400" kern="1200" dirty="0">
              <a:solidFill>
                <a:schemeClr val="bg1"/>
              </a:solidFill>
            </a:rPr>
            <a:t>Reimbursement grant; Minimum 20% cash match.</a:t>
          </a:r>
        </a:p>
      </dsp:txBody>
      <dsp:txXfrm>
        <a:off x="1104824" y="2379221"/>
        <a:ext cx="6754639" cy="956557"/>
      </dsp:txXfrm>
    </dsp:sp>
    <dsp:sp modelId="{C37FA77A-89F1-4B23-B81A-9BA78F2C06C1}">
      <dsp:nvSpPr>
        <dsp:cNvPr id="0" name=""/>
        <dsp:cNvSpPr/>
      </dsp:nvSpPr>
      <dsp:spPr>
        <a:xfrm>
          <a:off x="0" y="3567671"/>
          <a:ext cx="8305800" cy="956557"/>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F37D60-4072-4FD2-89B6-D5A8D37558B5}">
      <dsp:nvSpPr>
        <dsp:cNvPr id="0" name=""/>
        <dsp:cNvSpPr/>
      </dsp:nvSpPr>
      <dsp:spPr>
        <a:xfrm>
          <a:off x="289358" y="3782897"/>
          <a:ext cx="526106" cy="52610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48198FC-57C9-4510-9B5B-0C418AB05BBD}">
      <dsp:nvSpPr>
        <dsp:cNvPr id="0" name=""/>
        <dsp:cNvSpPr/>
      </dsp:nvSpPr>
      <dsp:spPr>
        <a:xfrm>
          <a:off x="1104824" y="3567671"/>
          <a:ext cx="6754639" cy="956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236" tIns="101236" rIns="101236" bIns="101236" numCol="1" spcCol="1270" anchor="ctr" anchorCtr="0">
          <a:noAutofit/>
        </a:bodyPr>
        <a:lstStyle/>
        <a:p>
          <a:pPr marL="0" lvl="0" indent="0" algn="l" defTabSz="1066800">
            <a:lnSpc>
              <a:spcPct val="100000"/>
            </a:lnSpc>
            <a:spcBef>
              <a:spcPct val="0"/>
            </a:spcBef>
            <a:spcAft>
              <a:spcPct val="35000"/>
            </a:spcAft>
            <a:buNone/>
          </a:pPr>
          <a:r>
            <a:rPr lang="en-US" sz="2400" kern="1200" dirty="0">
              <a:solidFill>
                <a:schemeClr val="bg1"/>
              </a:solidFill>
            </a:rPr>
            <a:t>Hot Tip: Have grant ideas in mind before RFPs get released. Also, RFP only open to public sector. </a:t>
          </a:r>
        </a:p>
      </dsp:txBody>
      <dsp:txXfrm>
        <a:off x="1104824" y="3567671"/>
        <a:ext cx="6754639" cy="956557"/>
      </dsp:txXfrm>
    </dsp:sp>
    <dsp:sp modelId="{7791F42E-2EC4-4F25-8F0E-1C4330C5FAEC}">
      <dsp:nvSpPr>
        <dsp:cNvPr id="0" name=""/>
        <dsp:cNvSpPr/>
      </dsp:nvSpPr>
      <dsp:spPr>
        <a:xfrm>
          <a:off x="0" y="4756122"/>
          <a:ext cx="8305800" cy="956557"/>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EC16BF-1D43-4C9D-9140-59D6275C7898}">
      <dsp:nvSpPr>
        <dsp:cNvPr id="0" name=""/>
        <dsp:cNvSpPr/>
      </dsp:nvSpPr>
      <dsp:spPr>
        <a:xfrm>
          <a:off x="289358" y="4971348"/>
          <a:ext cx="526106" cy="52610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6BB58D1-1A77-4B77-AF50-A946DA3ABAB8}">
      <dsp:nvSpPr>
        <dsp:cNvPr id="0" name=""/>
        <dsp:cNvSpPr/>
      </dsp:nvSpPr>
      <dsp:spPr>
        <a:xfrm>
          <a:off x="1104824" y="4756122"/>
          <a:ext cx="6754639" cy="956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236" tIns="101236" rIns="101236" bIns="101236" numCol="1" spcCol="1270" anchor="ctr" anchorCtr="0">
          <a:noAutofit/>
        </a:bodyPr>
        <a:lstStyle/>
        <a:p>
          <a:pPr marL="0" lvl="0" indent="0" algn="l" defTabSz="1066800">
            <a:lnSpc>
              <a:spcPct val="100000"/>
            </a:lnSpc>
            <a:spcBef>
              <a:spcPct val="0"/>
            </a:spcBef>
            <a:spcAft>
              <a:spcPct val="35000"/>
            </a:spcAft>
            <a:buNone/>
          </a:pPr>
          <a:r>
            <a:rPr lang="en-US" sz="2400" kern="1200" dirty="0">
              <a:solidFill>
                <a:schemeClr val="bg1"/>
              </a:solidFill>
            </a:rPr>
            <a:t>This is a funding opportunity, not a funding mechanism.</a:t>
          </a:r>
        </a:p>
      </dsp:txBody>
      <dsp:txXfrm>
        <a:off x="1104824" y="4756122"/>
        <a:ext cx="6754639" cy="95655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2E5E05-86FC-431F-9BB8-961BFAB85AF3}" type="datetimeFigureOut">
              <a:rPr lang="en-US" smtClean="0"/>
              <a:t>4/7/2025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A805F8-5249-4EDE-BAA1-2996677E3375}" type="slidenum">
              <a:rPr lang="en-US" smtClean="0"/>
              <a:t>‹#›</a:t>
            </a:fld>
            <a:endParaRPr lang="en-US"/>
          </a:p>
        </p:txBody>
      </p:sp>
    </p:spTree>
    <p:extLst>
      <p:ext uri="{BB962C8B-B14F-4D97-AF65-F5344CB8AC3E}">
        <p14:creationId xmlns:p14="http://schemas.microsoft.com/office/powerpoint/2010/main" val="3332935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3275" y="231775"/>
            <a:ext cx="5553075" cy="3124200"/>
          </a:xfrm>
        </p:spPr>
      </p:sp>
      <p:sp>
        <p:nvSpPr>
          <p:cNvPr id="3" name="Notes Placeholder 2"/>
          <p:cNvSpPr>
            <a:spLocks noGrp="1"/>
          </p:cNvSpPr>
          <p:nvPr>
            <p:ph type="body" idx="1"/>
          </p:nvPr>
        </p:nvSpPr>
        <p:spPr>
          <a:xfrm>
            <a:off x="152400" y="3503587"/>
            <a:ext cx="6856378" cy="5791200"/>
          </a:xfrm>
        </p:spPr>
        <p:txBody>
          <a:bodyPr/>
          <a:lstStyle/>
          <a:p>
            <a:pPr marL="171450" indent="-171450">
              <a:buFont typeface="Arial" panose="020B0604020202020204" pitchFamily="34" charset="0"/>
              <a:buChar char="•"/>
            </a:pPr>
            <a:r>
              <a:rPr lang="en-US" dirty="0"/>
              <a:t>Existing legislation has been focused on developing landfill disposal capacity, perhaps at the expense of more sustainable ways of managing materials like recycling and composting.</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updates have been a herculean task.  The latest draft is over 200 pages and will be ready for introduction this year.</a:t>
            </a: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High level agreement has been reached on the needed changes and include: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Adding the siting and development of waste utilization facilities, such as recycling facilities, to the local planning process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Enhancing the importance of local zoning for siting and developing waste utilization facilities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Requiring counties to meet benchmark recycling standards and include measurable recycling goals and objectives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Incorporating ways to increase recycling access and participation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Specifying local funding mechanisms that can be used to support recycling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Enabling municipalities and counties to require haulers to provide recycling services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Eliminating restrictions on the flow of waste materials among the counties.</a:t>
            </a:r>
          </a:p>
          <a:p>
            <a:pPr marL="628650" lvl="1" indent="-171450">
              <a:buFont typeface="Arial" panose="020B0604020202020204" pitchFamily="34" charset="0"/>
              <a:buChar char="•"/>
            </a:pPr>
            <a:r>
              <a:rPr lang="en-US" dirty="0"/>
              <a:t>Reducing risk to taxpayers by requiring more financial assurance for facilities</a:t>
            </a:r>
          </a:p>
          <a:p>
            <a:pPr marL="628650" lvl="1" indent="-171450">
              <a:buFont typeface="Arial" panose="020B0604020202020204" pitchFamily="34" charset="0"/>
              <a:buChar char="•"/>
            </a:pPr>
            <a:r>
              <a:rPr lang="en-US" dirty="0"/>
              <a:t>Providing a means to authorize research and innovative projects outside of the traditional permit model</a:t>
            </a:r>
          </a:p>
          <a:p>
            <a:pPr marL="628650" lvl="1" indent="-171450">
              <a:buFont typeface="Arial" panose="020B0604020202020204" pitchFamily="34" charset="0"/>
              <a:buChar char="•"/>
            </a:pPr>
            <a:r>
              <a:rPr lang="en-US" dirty="0"/>
              <a:t>Establishing custodial care provisions for landfills that have completed post closure, and allow the DEQ to reduce or extend post closure requirements as appropriate</a:t>
            </a:r>
          </a:p>
          <a:p>
            <a:pPr marL="628650" lvl="1" indent="-171450">
              <a:buFont typeface="Arial" panose="020B0604020202020204" pitchFamily="34" charset="0"/>
              <a:buChar char="•"/>
            </a:pPr>
            <a:r>
              <a:rPr lang="en-US" dirty="0"/>
              <a:t>Developing </a:t>
            </a:r>
            <a:r>
              <a:rPr lang="en-US" sz="1200" kern="1200" dirty="0">
                <a:solidFill>
                  <a:schemeClr val="tx1"/>
                </a:solidFill>
                <a:effectLst/>
                <a:latin typeface="+mn-lt"/>
                <a:ea typeface="+mn-ea"/>
                <a:cs typeface="+mn-cs"/>
              </a:rPr>
              <a:t>standards of oversight for recycling facilities that ensure a level playing field with landfills and are not overly burdensome </a:t>
            </a:r>
            <a:r>
              <a:rPr lang="en-US" dirty="0"/>
              <a:t>for s</a:t>
            </a:r>
            <a:r>
              <a:rPr lang="en-US" sz="1200" kern="1200" dirty="0">
                <a:solidFill>
                  <a:schemeClr val="tx1"/>
                </a:solidFill>
                <a:effectLst/>
                <a:latin typeface="+mn-lt"/>
                <a:ea typeface="+mn-ea"/>
                <a:cs typeface="+mn-cs"/>
              </a:rPr>
              <a:t>omething we want to promote.</a:t>
            </a: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OVERARCHING POINT:  Introduce the MMP concept and say that we will, for the purposes of this presentation, be shifting focus to discuss the MMP process.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920C08-26A6-4CA1-899E-091BB01240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Date Placeholder 4">
            <a:extLst>
              <a:ext uri="{FF2B5EF4-FFF2-40B4-BE49-F238E27FC236}">
                <a16:creationId xmlns:a16="http://schemas.microsoft.com/office/drawing/2014/main" id="{FA8E1E21-B615-46B8-8E39-0148C0F97B37}"/>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DRAFT 03.05.18</a:t>
            </a:r>
          </a:p>
        </p:txBody>
      </p:sp>
    </p:spTree>
    <p:extLst>
      <p:ext uri="{BB962C8B-B14F-4D97-AF65-F5344CB8AC3E}">
        <p14:creationId xmlns:p14="http://schemas.microsoft.com/office/powerpoint/2010/main" val="2065915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533739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20B49-65B1-0B6A-FDA4-233C8800E9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EB85BD-D14A-93C1-634E-7722BC300E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FAD2A8-6538-02FD-389A-C5C916E74FA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4201988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200"/>
              <a:t>Voter Approved Millage</a:t>
            </a:r>
          </a:p>
          <a:p>
            <a:pPr lvl="2"/>
            <a:r>
              <a:rPr lang="en-US" sz="1200"/>
              <a:t>PA 138 – Up to $25/</a:t>
            </a:r>
            <a:r>
              <a:rPr lang="en-US" sz="1200" err="1"/>
              <a:t>hh</a:t>
            </a:r>
            <a:r>
              <a:rPr lang="en-US" sz="1200"/>
              <a:t>/</a:t>
            </a:r>
            <a:r>
              <a:rPr lang="en-US" sz="1200" err="1"/>
              <a:t>yr</a:t>
            </a:r>
            <a:r>
              <a:rPr lang="en-US" sz="1200"/>
              <a:t> surcharge by vote of local units, county board</a:t>
            </a:r>
          </a:p>
          <a:p>
            <a:pPr lvl="2"/>
            <a:r>
              <a:rPr lang="en-US" sz="1200"/>
              <a:t>PA 69 - Up to $50/</a:t>
            </a:r>
            <a:r>
              <a:rPr lang="en-US" sz="1200" err="1"/>
              <a:t>hh</a:t>
            </a:r>
            <a:r>
              <a:rPr lang="en-US" sz="1200"/>
              <a:t> and business fee -  by vote of local units, county board</a:t>
            </a:r>
          </a:p>
          <a:p>
            <a:pPr lvl="2"/>
            <a:r>
              <a:rPr lang="en-US" sz="1200"/>
              <a:t>PA 185 - by establishment of board of public works – assessments, fees, bonds</a:t>
            </a:r>
          </a:p>
          <a:p>
            <a:pPr lvl="2"/>
            <a:r>
              <a:rPr lang="en-US" sz="1200"/>
              <a:t>Landfill Surcharge (or Transfer station) – by ordinance and contracts at in or out-of-county landfill</a:t>
            </a:r>
          </a:p>
          <a:p>
            <a:pPr lvl="2"/>
            <a:r>
              <a:rPr lang="en-US" sz="1200"/>
              <a:t>Hauler License Resource Recovery Fee </a:t>
            </a:r>
          </a:p>
          <a:p>
            <a:pPr lvl="2"/>
            <a:r>
              <a:rPr lang="en-US" sz="1200"/>
              <a:t>Authority as organizational structure, within which various funding mechanisms can be deployed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49972-4919-5C4F-8CE1-D18B9C8534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691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49EC81-746A-4D9B-AF6C-8828BA825083}" type="slidenum">
              <a:rPr kumimoji="0" lang="en-US" sz="1200" b="0" i="0" u="none" strike="noStrike" kern="1200" cap="none" spc="0" normalizeH="0" baseline="0" noProof="0" smtClean="0">
                <a:ln>
                  <a:noFill/>
                </a:ln>
                <a:solidFill>
                  <a:prstClr val="black"/>
                </a:solidFill>
                <a:effectLst/>
                <a:uLnTx/>
                <a:uFillTx/>
                <a:latin typeface="Source Sans Pro" panose="020B0503030403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endParaRPr>
          </a:p>
        </p:txBody>
      </p:sp>
    </p:spTree>
    <p:extLst>
      <p:ext uri="{BB962C8B-B14F-4D97-AF65-F5344CB8AC3E}">
        <p14:creationId xmlns:p14="http://schemas.microsoft.com/office/powerpoint/2010/main" val="1750740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Kent County website</a:t>
            </a:r>
          </a:p>
          <a:p>
            <a:r>
              <a:rPr lang="en-US"/>
              <a:t>http://</a:t>
            </a:r>
            <a:r>
              <a:rPr lang="en-US" err="1"/>
              <a:t>www.reimaginetrash.org</a:t>
            </a:r>
            <a:r>
              <a:rPr lang="en-US"/>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E3DB2-365A-344C-958B-093159F63E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3808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spcBef>
                <a:spcPts val="0"/>
              </a:spcBef>
              <a:spcAft>
                <a:spcPts val="1125"/>
              </a:spcAft>
              <a:buFont typeface="Arial" panose="020B0604020202020204" pitchFamily="34" charset="0"/>
              <a:buChar char="•"/>
            </a:pPr>
            <a:r>
              <a:rPr lang="en-US" sz="1200" dirty="0">
                <a:effectLst/>
                <a:latin typeface="Arial" panose="020B0604020202020204" pitchFamily="34" charset="0"/>
              </a:rPr>
              <a:t>MM &gt; focus on managing our organics and recyclable materials better</a:t>
            </a:r>
          </a:p>
          <a:p>
            <a:pPr marL="171450" marR="0" indent="-171450">
              <a:spcBef>
                <a:spcPts val="0"/>
              </a:spcBef>
              <a:spcAft>
                <a:spcPts val="1125"/>
              </a:spcAft>
              <a:buFont typeface="Arial" panose="020B0604020202020204" pitchFamily="34" charset="0"/>
              <a:buChar char="•"/>
            </a:pPr>
            <a:r>
              <a:rPr lang="en-US" sz="1200" dirty="0">
                <a:effectLst/>
                <a:latin typeface="Arial" panose="020B0604020202020204" pitchFamily="34" charset="0"/>
              </a:rPr>
              <a:t>MMP will help to create the vision for each Planning Area</a:t>
            </a:r>
          </a:p>
          <a:p>
            <a:pPr marL="171450" marR="0" indent="-171450">
              <a:spcBef>
                <a:spcPts val="0"/>
              </a:spcBef>
              <a:spcAft>
                <a:spcPts val="1125"/>
              </a:spcAft>
              <a:buFont typeface="Arial" panose="020B0604020202020204" pitchFamily="34" charset="0"/>
              <a:buChar char="•"/>
            </a:pPr>
            <a:r>
              <a:rPr lang="en-US" sz="1200" dirty="0">
                <a:effectLst/>
                <a:latin typeface="Arial" panose="020B0604020202020204" pitchFamily="34" charset="0"/>
              </a:rPr>
              <a:t>Develop facilities and systems to increase the diversion of these materials</a:t>
            </a:r>
          </a:p>
          <a:p>
            <a:pPr marL="171450" marR="0" indent="-171450">
              <a:spcBef>
                <a:spcPts val="0"/>
              </a:spcBef>
              <a:spcAft>
                <a:spcPts val="1125"/>
              </a:spcAft>
              <a:buFont typeface="Arial" panose="020B0604020202020204" pitchFamily="34" charset="0"/>
              <a:buChar char="•"/>
            </a:pPr>
            <a:r>
              <a:rPr lang="en-US" sz="1200" dirty="0">
                <a:effectLst/>
                <a:latin typeface="Arial" panose="020B0604020202020204" pitchFamily="34" charset="0"/>
              </a:rPr>
              <a:t>Michigan’s goals &gt; 45% &amp; make it as easy to recycle as it is to dispose of materials in a landfill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39227A-CD07-4813-A8C3-D0D9AC7CEA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3076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49 counties collaborating of the 83 = 59%</a:t>
            </a:r>
          </a:p>
          <a:p>
            <a:pPr marL="171450" lvl="0" indent="-171450">
              <a:buFontTx/>
              <a:buChar char="-"/>
            </a:pPr>
            <a:r>
              <a:rPr lang="en-US" sz="1800" kern="1200" dirty="0">
                <a:solidFill>
                  <a:schemeClr val="tx1"/>
                </a:solidFill>
                <a:effectLst/>
                <a:latin typeface="Aptos" panose="020B0004020202020204" pitchFamily="34" charset="0"/>
                <a:cs typeface="Times New Roman" panose="02020603050405020304" pitchFamily="18" charset="0"/>
              </a:rPr>
              <a:t>Last round only 5 counties collaborated (2 groups) = 6%</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The Materials Management County Engagement Grant (MMCE) helped to drive collaboration among counties encouraging them to pursue a multicounty MMP as they had also jointly completed the MMCE grant.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Planning staff outreach and engagement also helped to drive collaboration: workgroup meetings, presentations, MRC regional, webinars, etc.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To-date EGLE will not need to prepare a MMP for any county. [Previous round the Department prepared 5 county plans because they declined preparation.]</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0" indent="0">
              <a:buFontTx/>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2273-8B98-41AD-B54E-19C10F3979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3693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700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Michigan has end markets for plastics, mixed paper and corrugated cardboard, and steel and lacks any end markets for aluminum and glass.  Many markets for plastic are often geared towards post industrial or clean commercial streams with fewer capabilities around post-consumer plastics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C88444-4013-CC4D-BE36-A8A8934DCF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1794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I think we all know that building end markets is key to reaching 45% recovery. Once materials are collected and processed, we need end markets to receive these materials as a critical link in the circular economy supply. Growing end market demand –is critical to successful and sustainable recovery.  Examples include: textiles - which are a fast growing sector of the waste stream (rep 6-10% of waste stream) , and can be upcycled to new products or processed for the natural or synthetic fibers for uses such as insulation and padding. Film plastic and flexibles can be made </a:t>
            </a:r>
            <a:r>
              <a:rPr lang="en-US" dirty="0" err="1"/>
              <a:t>itto</a:t>
            </a:r>
            <a:r>
              <a:rPr lang="en-US" dirty="0"/>
              <a:t> composite lumber, and mixed plastics in general need additional end market opportunities to increase recovery.  Organics recovery represents opportunities in many sectors, including road-building, erosion control, feedstock for regenerative agriculture, and water retention GLASS can be used as a feedstock for new containers, concrete, fiberglass insulation and industrial fillers. Yet we have no glass end markets in our state.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r>
              <a:rPr lang="en-US" dirty="0"/>
              <a:t>he biggest end market gaps, representing priority areas for growth and investment to reach a 45% recovery rate, were the following:  </a:t>
            </a:r>
            <a:endParaRPr lang="en-US" dirty="0">
              <a:cs typeface="Calibri"/>
            </a:endParaRPr>
          </a:p>
          <a:p>
            <a:endParaRPr lang="en-US" dirty="0"/>
          </a:p>
          <a:p>
            <a:pPr marL="171450" indent="-171450">
              <a:buFont typeface="Arial" panose="020B0604020202020204" pitchFamily="34" charset="0"/>
              <a:buChar char="•"/>
            </a:pPr>
            <a:r>
              <a:rPr lang="en-US" dirty="0"/>
              <a:t>ORGANICS (yard waste, food waste, food processing residuals, etc.) as feedstocks for regenerative agriculture, water retention and similar eco-system services, etc. </a:t>
            </a:r>
            <a:br>
              <a:rPr lang="en-US" dirty="0">
                <a:cs typeface="+mn-lt"/>
              </a:rPr>
            </a:br>
            <a:endParaRPr lang="en-US" dirty="0"/>
          </a:p>
          <a:p>
            <a:pPr marL="171450" indent="-171450">
              <a:buFont typeface="Arial" panose="020B0604020202020204" pitchFamily="34" charset="0"/>
              <a:buChar char="•"/>
            </a:pPr>
            <a:r>
              <a:rPr lang="en-US" dirty="0"/>
              <a:t>RECOVERED PACKAGING cardboard and pizza boxes as part of a circular food and product transportation system. </a:t>
            </a:r>
            <a:br>
              <a:rPr lang="en-US" dirty="0">
                <a:cs typeface="+mn-lt"/>
              </a:rPr>
            </a:br>
            <a:endParaRPr lang="en-US" dirty="0"/>
          </a:p>
          <a:p>
            <a:pPr marL="171450" indent="-171450">
              <a:buFont typeface="Arial" panose="020B0604020202020204" pitchFamily="34" charset="0"/>
              <a:buChar char="•"/>
            </a:pPr>
            <a:r>
              <a:rPr lang="en-US" dirty="0"/>
              <a:t>PLASTIC PACKAGING as a source of polymer feedstocks for new packaging, products and fuels.  'flexibles' Mixed Plastics and Plastic Films! </a:t>
            </a:r>
            <a:endParaRPr lang="en-US" dirty="0">
              <a:cs typeface="Calibri"/>
            </a:endParaRP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GLASS as a feedstock for new containers, concrete, fiberglass insulation and industrial fillers.</a:t>
            </a:r>
            <a:endParaRPr lang="en-US" dirty="0">
              <a:cs typeface="Calibri"/>
            </a:endParaRP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HARD-TO-RECYCLE MATERIALS such as</a:t>
            </a:r>
            <a:r>
              <a:rPr lang="en-US" b="1" dirty="0"/>
              <a:t> textiles </a:t>
            </a:r>
            <a:r>
              <a:rPr lang="en-US" dirty="0"/>
              <a:t>and carpets, batteries including car and electronics lithium charging systems, mattresses, paints, and more that need better end-markets and would benefit from investment to provide innovative solutions for recovery.   One priority to highlight is addressing Textiles:  textile waste is growing faster than any other material in the US waste stream.  Represents 6-10% of waste stream.   (2020 US $4B to collect and dispose textiles, only 15% recovered today)</a:t>
            </a:r>
            <a:endParaRPr lang="en-US" dirty="0">
              <a:cs typeface="Calibri"/>
            </a:endParaRPr>
          </a:p>
          <a:p>
            <a:pPr marL="171450" indent="-171450">
              <a:buFont typeface="Arial" panose="020B0604020202020204" pitchFamily="34" charset="0"/>
              <a:buChar char="•"/>
            </a:pPr>
            <a:r>
              <a:rPr lang="en-US" dirty="0"/>
              <a:t>Link to tracks here?  </a:t>
            </a:r>
            <a:endParaRPr lang="en-US" dirty="0">
              <a:cs typeface="Calibri"/>
            </a:endParaRPr>
          </a:p>
          <a:p>
            <a:pPr marL="171450" lvl="0" indent="-171450">
              <a:buFont typeface="Arial" panose="020B0604020202020204" pitchFamily="34" charset="0"/>
              <a:buChar char="•"/>
            </a:pPr>
            <a:endParaRPr lang="en-US" dirty="0"/>
          </a:p>
          <a:p>
            <a:pPr lvl="0"/>
            <a:endParaRPr lang="en-US" dirty="0"/>
          </a:p>
          <a:p>
            <a:pPr lvl="0"/>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49972-4919-5C4F-8CE1-D18B9C8534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0185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49972-4919-5C4F-8CE1-D18B9C8534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871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The Benchmark Recycling Standards are intended to be a minimal and achievable level of access to residential recycling opportunities, as we work toward 1. a statewide recycling rate of 45% and 2. work toward a day when all Michigan residents are able to recycle materials as easily as they can dispose of them in a landfill. Our goal is equitable recycling access.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162E4B"/>
                </a:solidFill>
                <a:effectLst/>
                <a:uLnTx/>
                <a:uFillTx/>
                <a:latin typeface="Calibri"/>
                <a:ea typeface="+mn-ea"/>
                <a:cs typeface="+mn-cs"/>
              </a:rPr>
              <a:t>2026</a:t>
            </a:r>
            <a:r>
              <a:rPr kumimoji="0" lang="en-US" sz="2400" b="0" i="0" u="none" strike="noStrike" kern="1200" cap="none" spc="0" normalizeH="0" baseline="0" noProof="0" dirty="0">
                <a:ln>
                  <a:noFill/>
                </a:ln>
                <a:solidFill>
                  <a:srgbClr val="162E4B"/>
                </a:solidFill>
                <a:effectLst/>
                <a:uLnTx/>
                <a:uFillTx/>
                <a:latin typeface="Calibri"/>
                <a:ea typeface="+mn-ea"/>
                <a:cs typeface="+mn-cs"/>
              </a:rPr>
              <a:t> – 90% of single-family dwellings in urbanized areas have access to curbside recycling</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162E4B"/>
                </a:solidFill>
                <a:effectLst/>
                <a:uLnTx/>
                <a:uFillTx/>
                <a:latin typeface="Calibri"/>
                <a:ea typeface="+mn-ea"/>
                <a:cs typeface="+mn-cs"/>
              </a:rPr>
              <a:t>2028</a:t>
            </a:r>
            <a:r>
              <a:rPr kumimoji="0" lang="en-US" sz="2400" b="0" i="0" u="none" strike="noStrike" kern="1200" cap="none" spc="0" normalizeH="0" baseline="0" noProof="0" dirty="0">
                <a:ln>
                  <a:noFill/>
                </a:ln>
                <a:solidFill>
                  <a:srgbClr val="162E4B"/>
                </a:solidFill>
                <a:effectLst/>
                <a:uLnTx/>
                <a:uFillTx/>
                <a:latin typeface="Calibri"/>
                <a:ea typeface="+mn-ea"/>
                <a:cs typeface="+mn-cs"/>
              </a:rPr>
              <a:t> – 90% of single-family dwellings in areas with &gt;5,000 residents have access to curbside recycling</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162E4B"/>
                </a:solidFill>
                <a:effectLst/>
                <a:uLnTx/>
                <a:uFillTx/>
                <a:latin typeface="Calibri"/>
                <a:ea typeface="+mn-ea"/>
                <a:cs typeface="+mn-cs"/>
              </a:rPr>
              <a:t>2032 </a:t>
            </a:r>
            <a:r>
              <a:rPr kumimoji="0" lang="en-US" sz="2400" b="0" i="0" u="none" strike="noStrike" kern="1200" cap="none" spc="0" normalizeH="0" baseline="0" noProof="0" dirty="0">
                <a:ln>
                  <a:noFill/>
                </a:ln>
                <a:solidFill>
                  <a:srgbClr val="162E4B"/>
                </a:solidFill>
                <a:effectLst/>
                <a:uLnTx/>
                <a:uFillTx/>
                <a:latin typeface="Calibri"/>
                <a:ea typeface="+mn-ea"/>
                <a:cs typeface="+mn-cs"/>
              </a:rPr>
              <a:t>– In counties with a population &lt;100,000 residents: there is at least 1 drop-off location for every 10,000 residents without access to curbside recycling at their dwelling</a:t>
            </a:r>
            <a:r>
              <a:rPr kumimoji="0" lang="en-US" sz="2400" b="0" i="0" u="none" strike="noStrike" kern="1200" cap="none" spc="0" normalizeH="0" baseline="0" noProof="0" dirty="0">
                <a:ln>
                  <a:noFill/>
                </a:ln>
                <a:solidFill>
                  <a:srgbClr val="000000"/>
                </a:solidFill>
                <a:effectLst/>
                <a:uLnTx/>
                <a:uFillTx/>
                <a:latin typeface="Calibri"/>
                <a:ea typeface="Calibri" panose="020F0502020204030204" pitchFamily="34" charset="0"/>
                <a:cs typeface="+mn-cs"/>
              </a:rPr>
              <a:t> </a:t>
            </a:r>
            <a:r>
              <a:rPr kumimoji="0" lang="en-US" sz="2400" b="0" i="0" u="none" strike="noStrike" kern="1200" cap="none" spc="0" normalizeH="0" baseline="0" noProof="0" dirty="0">
                <a:ln>
                  <a:noFill/>
                </a:ln>
                <a:solidFill>
                  <a:srgbClr val="162E4B"/>
                </a:solidFill>
                <a:effectLst/>
                <a:uLnTx/>
                <a:uFillTx/>
                <a:latin typeface="Calibri"/>
                <a:ea typeface="Calibri" panose="020F0502020204030204" pitchFamily="34" charset="0"/>
                <a:cs typeface="+mn-cs"/>
              </a:rPr>
              <a:t>and the drop-off location is available at least 24 hours per month. </a:t>
            </a:r>
            <a:endParaRPr kumimoji="0" lang="en-US" sz="2400" b="0" i="0" u="none" strike="noStrike" kern="1200" cap="none" spc="0" normalizeH="0" baseline="0" noProof="0" dirty="0">
              <a:ln>
                <a:noFill/>
              </a:ln>
              <a:solidFill>
                <a:srgbClr val="162E4B"/>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162E4B"/>
                </a:solidFill>
                <a:effectLst/>
                <a:uLnTx/>
                <a:uFillTx/>
                <a:latin typeface="Calibri"/>
                <a:ea typeface="+mn-ea"/>
                <a:cs typeface="+mn-cs"/>
              </a:rPr>
              <a:t>2032 - </a:t>
            </a:r>
            <a:r>
              <a:rPr kumimoji="0" lang="en-US" sz="2400" b="0" i="0" u="none" strike="noStrike" kern="1200" cap="none" spc="0" normalizeH="0" baseline="0" noProof="0" dirty="0">
                <a:ln>
                  <a:noFill/>
                </a:ln>
                <a:solidFill>
                  <a:srgbClr val="162E4B"/>
                </a:solidFill>
                <a:effectLst/>
                <a:uLnTx/>
                <a:uFillTx/>
                <a:latin typeface="Calibri"/>
                <a:ea typeface="+mn-ea"/>
                <a:cs typeface="+mn-cs"/>
              </a:rPr>
              <a:t>In counties with a population &gt;100,000 residents: there is at least 1 drop-off location for every 50,000 residents without access to curbside recycling at their dwelling</a:t>
            </a:r>
            <a:r>
              <a:rPr kumimoji="0" lang="en-US" sz="2400" b="0" i="0" u="none" strike="noStrike" kern="1200" cap="none" spc="0" normalizeH="0" baseline="0" noProof="0" dirty="0">
                <a:ln>
                  <a:noFill/>
                </a:ln>
                <a:solidFill>
                  <a:srgbClr val="162E4B"/>
                </a:solidFill>
                <a:effectLst/>
                <a:uLnTx/>
                <a:uFillTx/>
                <a:latin typeface="Calibri"/>
                <a:ea typeface="Calibri" panose="020F0502020204030204" pitchFamily="34" charset="0"/>
                <a:cs typeface="+mn-cs"/>
              </a:rPr>
              <a:t> and the drop-off location is available at least 24 hours per month. </a:t>
            </a:r>
            <a:endParaRPr kumimoji="0" lang="en-US" sz="2400" b="0" i="0" u="none" strike="noStrike" kern="1200" cap="none" spc="0" normalizeH="0" baseline="0" noProof="0" dirty="0">
              <a:ln>
                <a:noFill/>
              </a:ln>
              <a:solidFill>
                <a:srgbClr val="162E4B"/>
              </a:solidFill>
              <a:effectLst/>
              <a:uLnTx/>
              <a:uFillTx/>
              <a:latin typeface="Calibri"/>
              <a:ea typeface="+mn-ea"/>
              <a:cs typeface="+mn-cs"/>
            </a:endParaRPr>
          </a:p>
          <a:p>
            <a:endParaRPr lang="en-US" sz="2400" dirty="0"/>
          </a:p>
          <a:p>
            <a:endParaRPr lang="en-US" dirty="0"/>
          </a:p>
        </p:txBody>
      </p:sp>
    </p:spTree>
    <p:extLst>
      <p:ext uri="{BB962C8B-B14F-4D97-AF65-F5344CB8AC3E}">
        <p14:creationId xmlns:p14="http://schemas.microsoft.com/office/powerpoint/2010/main" val="6897704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s://www.michigan.gov/egle" TargetMode="External"/><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hyperlink" Target="https://www.michigan.gov/egle/outreach/connect" TargetMode="Externa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a:extLst>
              <a:ext uri="{C183D7F6-B498-43B3-948B-1728B52AA6E4}">
                <adec:decorative xmlns:adec="http://schemas.microsoft.com/office/drawing/2017/decorative" val="1"/>
              </a:ext>
            </a:extLst>
          </p:cNvPr>
          <p:cNvSpPr/>
          <p:nvPr/>
        </p:nvSpPr>
        <p:spPr>
          <a:xfrm>
            <a:off x="0" y="6223604"/>
            <a:ext cx="12188825" cy="64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1640454"/>
            <a:ext cx="10058400" cy="2684657"/>
          </a:xfrm>
        </p:spPr>
        <p:txBody>
          <a:bodyPr anchor="b">
            <a:normAutofit/>
          </a:bodyPr>
          <a:lstStyle>
            <a:lvl1pPr algn="l">
              <a:lnSpc>
                <a:spcPct val="85000"/>
              </a:lnSpc>
              <a:defRPr sz="78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646888"/>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88DAEE-A2BC-417A-B52D-69A909E103B0}" type="datetimeFigureOut">
              <a:rPr lang="en-US" smtClean="0"/>
              <a:t>4/7/2025</a:t>
            </a:fld>
            <a:endParaRPr lang="en-US"/>
          </a:p>
        </p:txBody>
      </p:sp>
      <p:cxnSp>
        <p:nvCxnSpPr>
          <p:cNvPr id="9" name="Straight Connector 8"/>
          <p:cNvCxnSpPr/>
          <p:nvPr/>
        </p:nvCxnSpPr>
        <p:spPr>
          <a:xfrm>
            <a:off x="1207658" y="432238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3" name="Picture 12" descr="Michigan Department of Environment, Great Lakes, and Energy (EGLE) logo">
            <a:extLst>
              <a:ext uri="{FF2B5EF4-FFF2-40B4-BE49-F238E27FC236}">
                <a16:creationId xmlns:a16="http://schemas.microsoft.com/office/drawing/2014/main" id="{0500292F-B67E-4852-9337-92052DFE0F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 y="0"/>
            <a:ext cx="11509879" cy="1719995"/>
          </a:xfrm>
          <a:prstGeom prst="rect">
            <a:avLst/>
          </a:prstGeom>
        </p:spPr>
      </p:pic>
    </p:spTree>
    <p:extLst>
      <p:ext uri="{BB962C8B-B14F-4D97-AF65-F5344CB8AC3E}">
        <p14:creationId xmlns:p14="http://schemas.microsoft.com/office/powerpoint/2010/main" val="3565046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
        <p:nvSpPr>
          <p:cNvPr id="8" name="Rectangle 7">
            <a:extLst>
              <a:ext uri="{C183D7F6-B498-43B3-948B-1728B52AA6E4}">
                <adec:decorative xmlns:adec="http://schemas.microsoft.com/office/drawing/2017/decorative" val="1"/>
              </a:ext>
            </a:extLst>
          </p:cNvPr>
          <p:cNvSpPr/>
          <p:nvPr/>
        </p:nvSpPr>
        <p:spPr>
          <a:xfrm>
            <a:off x="3175" y="3493009"/>
            <a:ext cx="12188825" cy="3359072"/>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C183D7F6-B498-43B3-948B-1728B52AA6E4}">
                <adec:decorative xmlns:adec="http://schemas.microsoft.com/office/drawing/2017/decorative" val="1"/>
              </a:ext>
            </a:extLst>
          </p:cNvPr>
          <p:cNvSpPr/>
          <p:nvPr/>
        </p:nvSpPr>
        <p:spPr>
          <a:xfrm>
            <a:off x="1252" y="3429000"/>
            <a:ext cx="12188825" cy="64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6899" y="4451118"/>
            <a:ext cx="10113645" cy="822960"/>
          </a:xfrm>
        </p:spPr>
        <p:txBody>
          <a:bodyPr lIns="91440" tIns="0" rIns="91440" bIns="0" anchor="b">
            <a:noAutofit/>
          </a:bodyPr>
          <a:lstStyle>
            <a:lvl1pPr algn="ctr">
              <a:defRPr sz="3600" b="0">
                <a:solidFill>
                  <a:srgbClr val="FFFFFF"/>
                </a:solidFill>
              </a:defRPr>
            </a:lvl1pPr>
          </a:lstStyle>
          <a:p>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2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a:xfrm>
            <a:off x="157487" y="6382829"/>
            <a:ext cx="1312025" cy="365125"/>
          </a:xfrm>
        </p:spPr>
        <p:txBody>
          <a:bodyPr/>
          <a:lstStyle>
            <a:lvl1pPr algn="l">
              <a:defRPr/>
            </a:lvl1pPr>
          </a:lstStyle>
          <a:p>
            <a:fld id="{84B984CB-F8FA-4C02-93D1-1773018EC5FE}" type="slidenum">
              <a:rPr lang="en-US" smtClean="0"/>
              <a:pPr/>
              <a:t>‹#›</a:t>
            </a:fld>
            <a:endParaRPr lang="en-US" dirty="0"/>
          </a:p>
        </p:txBody>
      </p:sp>
      <p:pic>
        <p:nvPicPr>
          <p:cNvPr id="11" name="Picture Placeholder 7" descr="Michigan Department of Environment, Great Lakes, and Energy (EGLE) white logo ">
            <a:extLst>
              <a:ext uri="{FF2B5EF4-FFF2-40B4-BE49-F238E27FC236}">
                <a16:creationId xmlns:a16="http://schemas.microsoft.com/office/drawing/2014/main" id="{66C3FEE3-CD7B-41D8-870B-F587209260BA}"/>
              </a:ext>
            </a:extLst>
          </p:cNvPr>
          <p:cNvPicPr>
            <a:picLocks noChangeAspect="1"/>
          </p:cNvPicPr>
          <p:nvPr userDrawn="1"/>
        </p:nvPicPr>
        <p:blipFill>
          <a:blip r:embed="rId2">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2758965" y="213415"/>
            <a:ext cx="6674069" cy="3339318"/>
          </a:xfrm>
          <a:prstGeom prst="rect">
            <a:avLst/>
          </a:prstGeom>
          <a:noFill/>
        </p:spPr>
      </p:pic>
    </p:spTree>
    <p:extLst>
      <p:ext uri="{BB962C8B-B14F-4D97-AF65-F5344CB8AC3E}">
        <p14:creationId xmlns:p14="http://schemas.microsoft.com/office/powerpoint/2010/main" val="3401027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7409" y="1592540"/>
            <a:ext cx="10363200" cy="1470025"/>
          </a:xfrm>
        </p:spPr>
        <p:txBody>
          <a:bodyPr anchor="b"/>
          <a:lstStyle>
            <a:lvl1pPr>
              <a:defRPr b="0">
                <a:latin typeface="+mj-lt"/>
              </a:defRPr>
            </a:lvl1pPr>
          </a:lstStyle>
          <a:p>
            <a:r>
              <a:rPr lang="en-US" dirty="0"/>
              <a:t>Click to edit Master title style</a:t>
            </a:r>
          </a:p>
        </p:txBody>
      </p:sp>
      <p:sp>
        <p:nvSpPr>
          <p:cNvPr id="3" name="Subtitle 2"/>
          <p:cNvSpPr>
            <a:spLocks noGrp="1"/>
          </p:cNvSpPr>
          <p:nvPr>
            <p:ph type="subTitle" idx="1"/>
          </p:nvPr>
        </p:nvSpPr>
        <p:spPr>
          <a:xfrm>
            <a:off x="1828800" y="3857486"/>
            <a:ext cx="8534400" cy="2009913"/>
          </a:xfrm>
        </p:spPr>
        <p:txBody>
          <a:bodyPr/>
          <a:lstStyle>
            <a:lvl1pPr marL="0" indent="0" algn="ctr">
              <a:buNone/>
              <a:defRPr sz="32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sz="2400" dirty="0"/>
          </a:p>
        </p:txBody>
      </p:sp>
      <p:sp>
        <p:nvSpPr>
          <p:cNvPr id="7" name="Rectangle 6">
            <a:extLst>
              <a:ext uri="{C183D7F6-B498-43B3-948B-1728B52AA6E4}">
                <adec:decorative xmlns:adec="http://schemas.microsoft.com/office/drawing/2017/decorative" val="1"/>
              </a:ext>
            </a:extLst>
          </p:cNvPr>
          <p:cNvSpPr/>
          <p:nvPr userDrawn="1"/>
        </p:nvSpPr>
        <p:spPr>
          <a:xfrm>
            <a:off x="967409" y="3108601"/>
            <a:ext cx="10566400" cy="19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6" name="Picture 5" descr="Michigan Department of Environment, Great Lakes, and Energy">
            <a:extLst>
              <a:ext uri="{FF2B5EF4-FFF2-40B4-BE49-F238E27FC236}">
                <a16:creationId xmlns:a16="http://schemas.microsoft.com/office/drawing/2014/main" id="{FAC5CA67-1684-8091-FFC0-176C82037B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503697"/>
            <a:ext cx="10566400" cy="850875"/>
          </a:xfrm>
          <a:prstGeom prst="rect">
            <a:avLst/>
          </a:prstGeom>
        </p:spPr>
      </p:pic>
    </p:spTree>
    <p:extLst>
      <p:ext uri="{BB962C8B-B14F-4D97-AF65-F5344CB8AC3E}">
        <p14:creationId xmlns:p14="http://schemas.microsoft.com/office/powerpoint/2010/main" val="2932641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566400" cy="868362"/>
          </a:xfrm>
        </p:spPr>
        <p:txBody>
          <a:bodyPr/>
          <a:lstStyle>
            <a:lvl1pPr>
              <a:defRPr b="0">
                <a:solidFill>
                  <a:srgbClr val="162E4B"/>
                </a:solidFill>
              </a:defRPr>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Clr>
                <a:srgbClr val="51818D"/>
              </a:buClr>
              <a:buFont typeface="Arial" panose="020B0604020202020204" pitchFamily="34" charset="0"/>
              <a:buChar char="•"/>
              <a:defRPr>
                <a:solidFill>
                  <a:srgbClr val="4D4D4D"/>
                </a:solidFill>
              </a:defRPr>
            </a:lvl1pPr>
            <a:lvl2pPr marL="742950" indent="-285750">
              <a:buClr>
                <a:srgbClr val="51818D"/>
              </a:buClr>
              <a:buFont typeface="Calibri" panose="020F0502020204030204" pitchFamily="34" charset="0"/>
              <a:buChar char="‒"/>
              <a:defRPr>
                <a:solidFill>
                  <a:srgbClr val="4D4D4D"/>
                </a:solidFill>
              </a:defRPr>
            </a:lvl2pPr>
            <a:lvl3pPr marL="1143000" indent="-228600">
              <a:buClr>
                <a:srgbClr val="51818D"/>
              </a:buClr>
              <a:buFont typeface="Arial" panose="020B0604020202020204" pitchFamily="34" charset="0"/>
              <a:buChar char="•"/>
              <a:defRPr>
                <a:solidFill>
                  <a:srgbClr val="4D4D4D"/>
                </a:solidFill>
              </a:defRPr>
            </a:lvl3pPr>
            <a:lvl4pPr marL="1600200" indent="-228600">
              <a:buClr>
                <a:srgbClr val="51818D"/>
              </a:buClr>
              <a:buFont typeface="Calibri" panose="020F0502020204030204" pitchFamily="34" charset="0"/>
              <a:buChar char="‒"/>
              <a:defRPr>
                <a:solidFill>
                  <a:srgbClr val="4D4D4D"/>
                </a:solidFill>
              </a:defRPr>
            </a:lvl4pPr>
            <a:lvl5pPr marL="2057400" indent="-228600">
              <a:buClr>
                <a:srgbClr val="51818D"/>
              </a:buClr>
              <a:buFont typeface="Calibri" panose="020F0502020204030204" pitchFamily="34" charset="0"/>
              <a:buChar char="»"/>
              <a:defRPr>
                <a:solidFill>
                  <a:srgbClr val="4D4D4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48171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0" cap="none" baseline="0"/>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6159725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marL="342900" indent="-342900">
              <a:buClr>
                <a:schemeClr val="accent1"/>
              </a:buClr>
              <a:buFont typeface="Arial" panose="020B0604020202020204" pitchFamily="34" charset="0"/>
              <a:buChar char="•"/>
              <a:defRPr sz="2800"/>
            </a:lvl1pPr>
            <a:lvl2pPr marL="742950" indent="-285750">
              <a:buClr>
                <a:schemeClr val="accent1"/>
              </a:buClr>
              <a:buFont typeface="Calibri" panose="020F0502020204030204" pitchFamily="34" charset="0"/>
              <a:buChar char="‒"/>
              <a:defRPr sz="2400"/>
            </a:lvl2pPr>
            <a:lvl3pPr marL="1143000" indent="-228600">
              <a:buClr>
                <a:schemeClr val="accent1"/>
              </a:buClr>
              <a:buFont typeface="Arial" panose="020B0604020202020204" pitchFamily="34" charset="0"/>
              <a:buChar char="•"/>
              <a:defRPr sz="2000"/>
            </a:lvl3pPr>
            <a:lvl4pPr marL="1600200" indent="-228600">
              <a:buClr>
                <a:schemeClr val="accent1"/>
              </a:buClr>
              <a:buFont typeface="Calibri" panose="020F0502020204030204" pitchFamily="34" charset="0"/>
              <a:buChar char="‒"/>
              <a:defRPr sz="1800"/>
            </a:lvl4pPr>
            <a:lvl5pPr marL="2057400" indent="-228600">
              <a:buClr>
                <a:schemeClr val="accent1"/>
              </a:buClr>
              <a:buFont typeface="Calibri" panose="020F0502020204030204" pitchFamily="34" charset="0"/>
              <a:buChar cha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buClr>
                <a:schemeClr val="accent1"/>
              </a:buClr>
              <a:defRPr sz="2800"/>
            </a:lvl1pPr>
            <a:lvl2pPr>
              <a:buClr>
                <a:schemeClr val="accent1"/>
              </a:buClr>
              <a:defRPr sz="2400"/>
            </a:lvl2pPr>
            <a:lvl3pPr>
              <a:buClr>
                <a:schemeClr val="accent1"/>
              </a:buClr>
              <a:defRPr sz="2000"/>
            </a:lvl3pPr>
            <a:lvl4pPr>
              <a:buClr>
                <a:schemeClr val="accent1"/>
              </a:buClr>
              <a:defRPr sz="1800"/>
            </a:lvl4pPr>
            <a:lvl5pPr>
              <a:buClr>
                <a:schemeClr val="accent1"/>
              </a:buCl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50643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marL="342900" indent="-342900">
              <a:buClr>
                <a:schemeClr val="accent1"/>
              </a:buClr>
              <a:buFont typeface="Arial" panose="020B0604020202020204" pitchFamily="34" charset="0"/>
              <a:buChar char="•"/>
              <a:defRPr sz="2400"/>
            </a:lvl1pPr>
            <a:lvl2pPr marL="742950" indent="-285750">
              <a:buClr>
                <a:schemeClr val="accent1"/>
              </a:buClr>
              <a:buFont typeface="Calibri" panose="020F0502020204030204" pitchFamily="34" charset="0"/>
              <a:buChar char="‒"/>
              <a:defRPr sz="2000"/>
            </a:lvl2pPr>
            <a:lvl3pPr marL="1143000" indent="-228600">
              <a:buClr>
                <a:schemeClr val="accent1"/>
              </a:buClr>
              <a:buFont typeface="Arial" panose="020B0604020202020204" pitchFamily="34" charset="0"/>
              <a:buChar char="•"/>
              <a:defRPr sz="1800"/>
            </a:lvl3pPr>
            <a:lvl4pPr marL="1600200" indent="-228600">
              <a:buClr>
                <a:schemeClr val="accent1"/>
              </a:buClr>
              <a:buFont typeface="Calibri" panose="020F0502020204030204" pitchFamily="34" charset="0"/>
              <a:buChar char="‒"/>
              <a:defRPr sz="1600"/>
            </a:lvl4pPr>
            <a:lvl5pPr marL="2057400" indent="-228600">
              <a:buClr>
                <a:schemeClr val="accent1"/>
              </a:buClr>
              <a:buFont typeface="Calibri" panose="020F0502020204030204" pitchFamily="34" charset="0"/>
              <a:buChar cha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marL="342900" indent="-342900">
              <a:buClr>
                <a:schemeClr val="accent1"/>
              </a:buClr>
              <a:buFont typeface="Arial" panose="020B0604020202020204" pitchFamily="34" charset="0"/>
              <a:buChar char="•"/>
              <a:defRPr sz="2400"/>
            </a:lvl1pPr>
            <a:lvl2pPr marL="742950" indent="-285750">
              <a:buClr>
                <a:schemeClr val="accent1"/>
              </a:buClr>
              <a:buFont typeface="Calibri" panose="020F0502020204030204" pitchFamily="34" charset="0"/>
              <a:buChar char="‒"/>
              <a:defRPr sz="2000"/>
            </a:lvl2pPr>
            <a:lvl3pPr marL="1143000" indent="-228600">
              <a:buClr>
                <a:schemeClr val="accent1"/>
              </a:buClr>
              <a:buFont typeface="Arial" panose="020B0604020202020204" pitchFamily="34" charset="0"/>
              <a:buChar char="•"/>
              <a:defRPr sz="1800"/>
            </a:lvl3pPr>
            <a:lvl4pPr marL="1600200" indent="-228600">
              <a:buClr>
                <a:schemeClr val="accent1"/>
              </a:buClr>
              <a:buFont typeface="Calibri" panose="020F0502020204030204" pitchFamily="34" charset="0"/>
              <a:buChar char="‒"/>
              <a:defRPr sz="1600"/>
            </a:lvl4pPr>
            <a:lvl5pPr marL="2057400" indent="-228600">
              <a:buClr>
                <a:schemeClr val="accent1"/>
              </a:buClr>
              <a:buFont typeface="Calibri" panose="020F0502020204030204" pitchFamily="34" charset="0"/>
              <a:buChar cha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475896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9434280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2398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766733" y="273051"/>
            <a:ext cx="6815667" cy="5853113"/>
          </a:xfrm>
        </p:spPr>
        <p:txBody>
          <a:bodyPr/>
          <a:lstStyle>
            <a:lvl1pPr>
              <a:buClr>
                <a:schemeClr val="accent1"/>
              </a:buClr>
              <a:defRPr sz="3200"/>
            </a:lvl1pPr>
            <a:lvl2pPr>
              <a:buClr>
                <a:schemeClr val="accent1"/>
              </a:buClr>
              <a:defRPr sz="2800"/>
            </a:lvl2pPr>
            <a:lvl3pPr>
              <a:buClr>
                <a:schemeClr val="accent1"/>
              </a:buClr>
              <a:defRPr sz="2400"/>
            </a:lvl3pPr>
            <a:lvl4pPr>
              <a:buClr>
                <a:schemeClr val="accent1"/>
              </a:buClr>
              <a:defRPr sz="2000"/>
            </a:lvl4pPr>
            <a:lvl5pPr>
              <a:buClr>
                <a:schemeClr val="accent1"/>
              </a:buCl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893593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dirty="0"/>
              <a:t>Click to edit Master title style</a:t>
            </a:r>
          </a:p>
        </p:txBody>
      </p:sp>
      <p:sp>
        <p:nvSpPr>
          <p:cNvPr id="3" name="Picture Placeholder 2" descr="Insert appropriate alternative text"/>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9291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88DAEE-A2BC-417A-B52D-69A909E103B0}" type="datetimeFigureOut">
              <a:rPr lang="en-US" smtClean="0"/>
              <a:t>4/7/2025</a:t>
            </a:fld>
            <a:endParaRPr lang="en-US"/>
          </a:p>
        </p:txBody>
      </p:sp>
      <p:sp>
        <p:nvSpPr>
          <p:cNvPr id="6" name="Slide Number Placeholder 5"/>
          <p:cNvSpPr>
            <a:spLocks noGrp="1"/>
          </p:cNvSpPr>
          <p:nvPr>
            <p:ph type="sldNum" sz="quarter" idx="12"/>
          </p:nvPr>
        </p:nvSpPr>
        <p:spPr/>
        <p:txBody>
          <a:bodyPr/>
          <a:lstStyle/>
          <a:p>
            <a:fld id="{84B984CB-F8FA-4C02-93D1-1773018EC5FE}" type="slidenum">
              <a:rPr lang="en-US" smtClean="0"/>
              <a:t>‹#›</a:t>
            </a:fld>
            <a:endParaRPr lang="en-US"/>
          </a:p>
        </p:txBody>
      </p:sp>
    </p:spTree>
    <p:extLst>
      <p:ext uri="{BB962C8B-B14F-4D97-AF65-F5344CB8AC3E}">
        <p14:creationId xmlns:p14="http://schemas.microsoft.com/office/powerpoint/2010/main" val="15188912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75D5D-2EE2-A112-64B3-34BF9643CCCD}"/>
              </a:ext>
            </a:extLst>
          </p:cNvPr>
          <p:cNvSpPr>
            <a:spLocks noGrp="1"/>
          </p:cNvSpPr>
          <p:nvPr>
            <p:ph type="title" hasCustomPrompt="1"/>
          </p:nvPr>
        </p:nvSpPr>
        <p:spPr>
          <a:xfrm>
            <a:off x="609600" y="-1203552"/>
            <a:ext cx="10972800" cy="1143000"/>
          </a:xfrm>
        </p:spPr>
        <p:txBody>
          <a:bodyPr/>
          <a:lstStyle>
            <a:lvl1pPr>
              <a:defRPr/>
            </a:lvl1pPr>
          </a:lstStyle>
          <a:p>
            <a:r>
              <a:rPr lang="en-US" dirty="0"/>
              <a:t>Closing slide</a:t>
            </a:r>
          </a:p>
        </p:txBody>
      </p:sp>
      <p:pic>
        <p:nvPicPr>
          <p:cNvPr id="9" name="Picture 8" descr="Michigan Department of Environment, Great Lakes, and Energy">
            <a:extLst>
              <a:ext uri="{FF2B5EF4-FFF2-40B4-BE49-F238E27FC236}">
                <a16:creationId xmlns:a16="http://schemas.microsoft.com/office/drawing/2014/main" id="{C4D7D0CD-1300-1A88-3B3E-2114FD9C8B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73995" y="274638"/>
            <a:ext cx="2798828" cy="2798828"/>
          </a:xfrm>
          <a:prstGeom prst="rect">
            <a:avLst/>
          </a:prstGeom>
        </p:spPr>
      </p:pic>
      <p:sp>
        <p:nvSpPr>
          <p:cNvPr id="10" name="TextBox 9">
            <a:extLst>
              <a:ext uri="{FF2B5EF4-FFF2-40B4-BE49-F238E27FC236}">
                <a16:creationId xmlns:a16="http://schemas.microsoft.com/office/drawing/2014/main" id="{C7A109AA-285E-55F7-AA3F-5E8B4043B634}"/>
              </a:ext>
            </a:extLst>
          </p:cNvPr>
          <p:cNvSpPr txBox="1"/>
          <p:nvPr userDrawn="1"/>
        </p:nvSpPr>
        <p:spPr>
          <a:xfrm>
            <a:off x="1173663" y="423340"/>
            <a:ext cx="5266047" cy="2246769"/>
          </a:xfrm>
          <a:prstGeom prst="rect">
            <a:avLst/>
          </a:prstGeom>
          <a:noFill/>
        </p:spPr>
        <p:txBody>
          <a:bodyPr wrap="square" rtlCol="0">
            <a:spAutoFit/>
          </a:bodyPr>
          <a:lstStyle/>
          <a:p>
            <a:pPr marL="0" indent="0">
              <a:spcBef>
                <a:spcPts val="0"/>
              </a:spcBef>
              <a:buNone/>
            </a:pPr>
            <a:r>
              <a:rPr lang="en-US" dirty="0">
                <a:solidFill>
                  <a:srgbClr val="4D4D4D"/>
                </a:solidFill>
              </a:rPr>
              <a:t>Michigan Department of </a:t>
            </a:r>
          </a:p>
          <a:p>
            <a:pPr marL="0" indent="0">
              <a:spcBef>
                <a:spcPts val="0"/>
              </a:spcBef>
              <a:buNone/>
            </a:pPr>
            <a:r>
              <a:rPr lang="en-US" sz="2800" b="1" dirty="0">
                <a:solidFill>
                  <a:srgbClr val="4D4D4D"/>
                </a:solidFill>
              </a:rPr>
              <a:t>Environment, Great Lakes, and Energy</a:t>
            </a:r>
          </a:p>
          <a:p>
            <a:pPr marL="0" indent="0">
              <a:spcBef>
                <a:spcPts val="0"/>
              </a:spcBef>
              <a:buNone/>
            </a:pPr>
            <a:endParaRPr lang="en-US" dirty="0">
              <a:solidFill>
                <a:srgbClr val="4D4D4D"/>
              </a:solidFill>
            </a:endParaRPr>
          </a:p>
          <a:p>
            <a:pPr marL="0" indent="0">
              <a:spcBef>
                <a:spcPts val="0"/>
              </a:spcBef>
              <a:buNone/>
            </a:pPr>
            <a:r>
              <a:rPr lang="en-US" sz="2400" dirty="0">
                <a:solidFill>
                  <a:srgbClr val="4D4D4D"/>
                </a:solidFill>
              </a:rPr>
              <a:t>800-662-9278</a:t>
            </a:r>
          </a:p>
          <a:p>
            <a:pPr marL="0" indent="0">
              <a:spcBef>
                <a:spcPts val="0"/>
              </a:spcBef>
              <a:buNone/>
            </a:pPr>
            <a:r>
              <a:rPr lang="en-US" sz="2400" dirty="0">
                <a:solidFill>
                  <a:srgbClr val="4D4D4D"/>
                </a:solidFill>
                <a:hlinkClick r:id="rId3"/>
              </a:rPr>
              <a:t>Michigan.gov/egle</a:t>
            </a:r>
            <a:endParaRPr lang="en-US" dirty="0">
              <a:solidFill>
                <a:srgbClr val="4D4D4D"/>
              </a:solidFill>
            </a:endParaRPr>
          </a:p>
        </p:txBody>
      </p:sp>
      <p:sp>
        <p:nvSpPr>
          <p:cNvPr id="11" name="TextBox 10">
            <a:extLst>
              <a:ext uri="{FF2B5EF4-FFF2-40B4-BE49-F238E27FC236}">
                <a16:creationId xmlns:a16="http://schemas.microsoft.com/office/drawing/2014/main" id="{43804193-461C-0C70-709C-132B1F9E9D72}"/>
              </a:ext>
            </a:extLst>
          </p:cNvPr>
          <p:cNvSpPr txBox="1"/>
          <p:nvPr userDrawn="1"/>
        </p:nvSpPr>
        <p:spPr>
          <a:xfrm>
            <a:off x="1175435" y="4724400"/>
            <a:ext cx="10330765" cy="1077218"/>
          </a:xfrm>
          <a:prstGeom prst="rect">
            <a:avLst/>
          </a:prstGeom>
          <a:noFill/>
        </p:spPr>
        <p:txBody>
          <a:bodyPr wrap="square" rtlCol="0">
            <a:spAutoFit/>
          </a:bodyPr>
          <a:lstStyle/>
          <a:p>
            <a:r>
              <a:rPr lang="en-US" sz="3200" dirty="0">
                <a:solidFill>
                  <a:srgbClr val="4D4D4D"/>
                </a:solidFill>
              </a:rPr>
              <a:t>Follow us at:</a:t>
            </a:r>
          </a:p>
          <a:p>
            <a:r>
              <a:rPr lang="en-US" sz="3200" dirty="0">
                <a:hlinkClick r:id="rId4"/>
              </a:rPr>
              <a:t>Michigan.gov/EGLEConnect</a:t>
            </a:r>
            <a:endParaRPr lang="en-US" sz="3200" dirty="0"/>
          </a:p>
        </p:txBody>
      </p:sp>
    </p:spTree>
    <p:extLst>
      <p:ext uri="{BB962C8B-B14F-4D97-AF65-F5344CB8AC3E}">
        <p14:creationId xmlns:p14="http://schemas.microsoft.com/office/powerpoint/2010/main" val="8008335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4128BF-6BFC-5D20-8A73-DC580CB79DF0}"/>
              </a:ext>
            </a:extLst>
          </p:cNvPr>
          <p:cNvSpPr>
            <a:spLocks noGrp="1"/>
          </p:cNvSpPr>
          <p:nvPr>
            <p:ph type="sldNum" sz="quarter" idx="10"/>
          </p:nvPr>
        </p:nvSpPr>
        <p:spPr>
          <a:xfrm>
            <a:off x="11541149" y="6284305"/>
            <a:ext cx="427419" cy="365125"/>
          </a:xfrm>
        </p:spPr>
        <p:txBody>
          <a:bodyPr/>
          <a:lstStyle/>
          <a:p>
            <a:fld id="{6CC2FB7E-E9FD-AA44-8101-F627C1923673}" type="slidenum">
              <a:rPr lang="en-US" smtClean="0"/>
              <a:pPr/>
              <a:t>‹#›</a:t>
            </a:fld>
            <a:endParaRPr lang="en-US" dirty="0"/>
          </a:p>
        </p:txBody>
      </p:sp>
    </p:spTree>
    <p:extLst>
      <p:ext uri="{BB962C8B-B14F-4D97-AF65-F5344CB8AC3E}">
        <p14:creationId xmlns:p14="http://schemas.microsoft.com/office/powerpoint/2010/main" val="645869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4128BF-6BFC-5D20-8A73-DC580CB79DF0}"/>
              </a:ext>
            </a:extLst>
          </p:cNvPr>
          <p:cNvSpPr>
            <a:spLocks noGrp="1"/>
          </p:cNvSpPr>
          <p:nvPr>
            <p:ph type="sldNum" sz="quarter" idx="10"/>
          </p:nvPr>
        </p:nvSpPr>
        <p:spPr>
          <a:xfrm>
            <a:off x="11541149" y="6284305"/>
            <a:ext cx="427419" cy="365125"/>
          </a:xfrm>
        </p:spPr>
        <p:txBody>
          <a:bodyPr/>
          <a:lstStyle/>
          <a:p>
            <a:fld id="{6CC2FB7E-E9FD-AA44-8101-F627C1923673}" type="slidenum">
              <a:rPr lang="en-US" smtClean="0"/>
              <a:pPr/>
              <a:t>‹#›</a:t>
            </a:fld>
            <a:endParaRPr lang="en-US" dirty="0"/>
          </a:p>
        </p:txBody>
      </p:sp>
      <p:sp>
        <p:nvSpPr>
          <p:cNvPr id="5" name="Text Placeholder 4">
            <a:extLst>
              <a:ext uri="{FF2B5EF4-FFF2-40B4-BE49-F238E27FC236}">
                <a16:creationId xmlns:a16="http://schemas.microsoft.com/office/drawing/2014/main" id="{CF15A299-5F85-259C-C76B-A026AFD1A11E}"/>
              </a:ext>
            </a:extLst>
          </p:cNvPr>
          <p:cNvSpPr>
            <a:spLocks noGrp="1"/>
          </p:cNvSpPr>
          <p:nvPr>
            <p:ph type="body" sz="quarter" idx="11" hasCustomPrompt="1"/>
          </p:nvPr>
        </p:nvSpPr>
        <p:spPr>
          <a:xfrm>
            <a:off x="354011" y="369887"/>
            <a:ext cx="10895013" cy="355600"/>
          </a:xfrm>
          <a:prstGeom prst="rect">
            <a:avLst/>
          </a:prstGeom>
        </p:spPr>
        <p:txBody>
          <a:bodyPr/>
          <a:lstStyle>
            <a:lvl1pPr marL="0" indent="0">
              <a:buNone/>
              <a:defRPr sz="1600" b="1">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Title</a:t>
            </a:r>
          </a:p>
        </p:txBody>
      </p:sp>
      <p:cxnSp>
        <p:nvCxnSpPr>
          <p:cNvPr id="6" name="Straight Connector 5">
            <a:extLst>
              <a:ext uri="{FF2B5EF4-FFF2-40B4-BE49-F238E27FC236}">
                <a16:creationId xmlns:a16="http://schemas.microsoft.com/office/drawing/2014/main" id="{CA440A60-F3F8-5FAC-D46A-E1DFBB24BE11}"/>
              </a:ext>
            </a:extLst>
          </p:cNvPr>
          <p:cNvCxnSpPr>
            <a:cxnSpLocks/>
          </p:cNvCxnSpPr>
          <p:nvPr userDrawn="1"/>
        </p:nvCxnSpPr>
        <p:spPr>
          <a:xfrm>
            <a:off x="458724" y="731520"/>
            <a:ext cx="11274552" cy="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26729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er">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4128BF-6BFC-5D20-8A73-DC580CB79DF0}"/>
              </a:ext>
            </a:extLst>
          </p:cNvPr>
          <p:cNvSpPr>
            <a:spLocks noGrp="1"/>
          </p:cNvSpPr>
          <p:nvPr>
            <p:ph type="sldNum" sz="quarter" idx="10"/>
          </p:nvPr>
        </p:nvSpPr>
        <p:spPr>
          <a:xfrm>
            <a:off x="11541149" y="6284305"/>
            <a:ext cx="427419" cy="365125"/>
          </a:xfrm>
        </p:spPr>
        <p:txBody>
          <a:bodyPr/>
          <a:lstStyle/>
          <a:p>
            <a:fld id="{6CC2FB7E-E9FD-AA44-8101-F627C1923673}" type="slidenum">
              <a:rPr lang="en-US" smtClean="0"/>
              <a:pPr/>
              <a:t>‹#›</a:t>
            </a:fld>
            <a:endParaRPr lang="en-US" dirty="0"/>
          </a:p>
        </p:txBody>
      </p:sp>
      <p:sp>
        <p:nvSpPr>
          <p:cNvPr id="5" name="Text Placeholder 4">
            <a:extLst>
              <a:ext uri="{FF2B5EF4-FFF2-40B4-BE49-F238E27FC236}">
                <a16:creationId xmlns:a16="http://schemas.microsoft.com/office/drawing/2014/main" id="{CF15A299-5F85-259C-C76B-A026AFD1A11E}"/>
              </a:ext>
            </a:extLst>
          </p:cNvPr>
          <p:cNvSpPr>
            <a:spLocks noGrp="1"/>
          </p:cNvSpPr>
          <p:nvPr>
            <p:ph type="body" sz="quarter" idx="11" hasCustomPrompt="1"/>
          </p:nvPr>
        </p:nvSpPr>
        <p:spPr>
          <a:xfrm>
            <a:off x="354011" y="369887"/>
            <a:ext cx="10895013" cy="355600"/>
          </a:xfrm>
          <a:prstGeom prst="rect">
            <a:avLst/>
          </a:prstGeom>
        </p:spPr>
        <p:txBody>
          <a:bodyPr/>
          <a:lstStyle>
            <a:lvl1pPr marL="0" indent="0">
              <a:buNone/>
              <a:defRPr sz="1600" b="1">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Title</a:t>
            </a:r>
          </a:p>
        </p:txBody>
      </p:sp>
      <p:cxnSp>
        <p:nvCxnSpPr>
          <p:cNvPr id="6" name="Straight Connector 5">
            <a:extLst>
              <a:ext uri="{FF2B5EF4-FFF2-40B4-BE49-F238E27FC236}">
                <a16:creationId xmlns:a16="http://schemas.microsoft.com/office/drawing/2014/main" id="{CA440A60-F3F8-5FAC-D46A-E1DFBB24BE11}"/>
              </a:ext>
            </a:extLst>
          </p:cNvPr>
          <p:cNvCxnSpPr>
            <a:cxnSpLocks/>
          </p:cNvCxnSpPr>
          <p:nvPr userDrawn="1"/>
        </p:nvCxnSpPr>
        <p:spPr>
          <a:xfrm>
            <a:off x="458724" y="731520"/>
            <a:ext cx="11274552" cy="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4B3498E1-1431-439E-B804-BCA324290A68}"/>
              </a:ext>
            </a:extLst>
          </p:cNvPr>
          <p:cNvSpPr>
            <a:spLocks noGrp="1"/>
          </p:cNvSpPr>
          <p:nvPr>
            <p:ph type="body" sz="quarter" idx="12"/>
          </p:nvPr>
        </p:nvSpPr>
        <p:spPr>
          <a:xfrm>
            <a:off x="915924" y="1664462"/>
            <a:ext cx="10360152" cy="553998"/>
          </a:xfrm>
          <a:prstGeom prst="rect">
            <a:avLst/>
          </a:prstGeom>
        </p:spPr>
        <p:txBody>
          <a:bodyPr>
            <a:spAutoFit/>
          </a:bodyPr>
          <a:lstStyle>
            <a:lvl1pPr marL="0" indent="0" algn="ctr">
              <a:lnSpc>
                <a:spcPct val="100000"/>
              </a:lnSpc>
              <a:spcBef>
                <a:spcPts val="0"/>
              </a:spcBef>
              <a:buNone/>
              <a:defRPr sz="3000" b="1">
                <a:solidFill>
                  <a:schemeClr val="tx2"/>
                </a:solidFill>
                <a:latin typeface="+mj-lt"/>
              </a:defRPr>
            </a:lvl1pPr>
          </a:lstStyle>
          <a:p>
            <a:pPr lvl="0"/>
            <a:endParaRPr lang="en-US" dirty="0"/>
          </a:p>
        </p:txBody>
      </p:sp>
      <p:sp>
        <p:nvSpPr>
          <p:cNvPr id="11" name="Text Placeholder 7">
            <a:extLst>
              <a:ext uri="{FF2B5EF4-FFF2-40B4-BE49-F238E27FC236}">
                <a16:creationId xmlns:a16="http://schemas.microsoft.com/office/drawing/2014/main" id="{BDD32301-0F62-8DC6-D70B-3C2E01956C2E}"/>
              </a:ext>
            </a:extLst>
          </p:cNvPr>
          <p:cNvSpPr>
            <a:spLocks noGrp="1"/>
          </p:cNvSpPr>
          <p:nvPr>
            <p:ph type="body" sz="quarter" idx="13"/>
          </p:nvPr>
        </p:nvSpPr>
        <p:spPr>
          <a:xfrm>
            <a:off x="915924" y="1203931"/>
            <a:ext cx="10360152" cy="400110"/>
          </a:xfrm>
          <a:prstGeom prst="rect">
            <a:avLst/>
          </a:prstGeom>
        </p:spPr>
        <p:txBody>
          <a:bodyPr>
            <a:spAutoFit/>
          </a:bodyPr>
          <a:lstStyle>
            <a:lvl1pPr marL="0" indent="0" algn="ctr">
              <a:lnSpc>
                <a:spcPct val="100000"/>
              </a:lnSpc>
              <a:spcBef>
                <a:spcPts val="0"/>
              </a:spcBef>
              <a:buNone/>
              <a:defRPr sz="2000" b="1">
                <a:solidFill>
                  <a:schemeClr val="accent1"/>
                </a:solidFill>
                <a:latin typeface="+mj-lt"/>
              </a:defRPr>
            </a:lvl1pPr>
          </a:lstStyle>
          <a:p>
            <a:pPr lvl="0"/>
            <a:endParaRPr lang="en-US" dirty="0"/>
          </a:p>
        </p:txBody>
      </p:sp>
    </p:spTree>
    <p:extLst>
      <p:ext uri="{BB962C8B-B14F-4D97-AF65-F5344CB8AC3E}">
        <p14:creationId xmlns:p14="http://schemas.microsoft.com/office/powerpoint/2010/main" val="17418369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mall Squar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4128BF-6BFC-5D20-8A73-DC580CB79DF0}"/>
              </a:ext>
            </a:extLst>
          </p:cNvPr>
          <p:cNvSpPr>
            <a:spLocks noGrp="1"/>
          </p:cNvSpPr>
          <p:nvPr>
            <p:ph type="sldNum" sz="quarter" idx="10"/>
          </p:nvPr>
        </p:nvSpPr>
        <p:spPr>
          <a:xfrm>
            <a:off x="11541149" y="6284305"/>
            <a:ext cx="427419" cy="365125"/>
          </a:xfrm>
        </p:spPr>
        <p:txBody>
          <a:bodyPr/>
          <a:lstStyle/>
          <a:p>
            <a:fld id="{6CC2FB7E-E9FD-AA44-8101-F627C1923673}" type="slidenum">
              <a:rPr lang="en-US" smtClean="0"/>
              <a:pPr/>
              <a:t>‹#›</a:t>
            </a:fld>
            <a:endParaRPr lang="en-US" dirty="0"/>
          </a:p>
        </p:txBody>
      </p:sp>
      <p:sp>
        <p:nvSpPr>
          <p:cNvPr id="5" name="Text Placeholder 4">
            <a:extLst>
              <a:ext uri="{FF2B5EF4-FFF2-40B4-BE49-F238E27FC236}">
                <a16:creationId xmlns:a16="http://schemas.microsoft.com/office/drawing/2014/main" id="{CF15A299-5F85-259C-C76B-A026AFD1A11E}"/>
              </a:ext>
            </a:extLst>
          </p:cNvPr>
          <p:cNvSpPr>
            <a:spLocks noGrp="1"/>
          </p:cNvSpPr>
          <p:nvPr>
            <p:ph type="body" sz="quarter" idx="11" hasCustomPrompt="1"/>
          </p:nvPr>
        </p:nvSpPr>
        <p:spPr>
          <a:xfrm>
            <a:off x="354011" y="369887"/>
            <a:ext cx="10895013" cy="355600"/>
          </a:xfrm>
          <a:prstGeom prst="rect">
            <a:avLst/>
          </a:prstGeom>
        </p:spPr>
        <p:txBody>
          <a:bodyPr/>
          <a:lstStyle>
            <a:lvl1pPr marL="0" indent="0">
              <a:buNone/>
              <a:defRPr sz="1600" b="1">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Title</a:t>
            </a:r>
          </a:p>
        </p:txBody>
      </p:sp>
      <p:cxnSp>
        <p:nvCxnSpPr>
          <p:cNvPr id="6" name="Straight Connector 5">
            <a:extLst>
              <a:ext uri="{FF2B5EF4-FFF2-40B4-BE49-F238E27FC236}">
                <a16:creationId xmlns:a16="http://schemas.microsoft.com/office/drawing/2014/main" id="{CA440A60-F3F8-5FAC-D46A-E1DFBB24BE11}"/>
              </a:ext>
            </a:extLst>
          </p:cNvPr>
          <p:cNvCxnSpPr>
            <a:cxnSpLocks/>
          </p:cNvCxnSpPr>
          <p:nvPr userDrawn="1"/>
        </p:nvCxnSpPr>
        <p:spPr>
          <a:xfrm>
            <a:off x="458724" y="731520"/>
            <a:ext cx="11274552" cy="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2" name="Text Placeholder 7">
            <a:extLst>
              <a:ext uri="{FF2B5EF4-FFF2-40B4-BE49-F238E27FC236}">
                <a16:creationId xmlns:a16="http://schemas.microsoft.com/office/drawing/2014/main" id="{09899F6F-FC6D-F86D-2717-17CB462D9B83}"/>
              </a:ext>
            </a:extLst>
          </p:cNvPr>
          <p:cNvSpPr>
            <a:spLocks noGrp="1"/>
          </p:cNvSpPr>
          <p:nvPr>
            <p:ph type="body" sz="quarter" idx="12"/>
          </p:nvPr>
        </p:nvSpPr>
        <p:spPr>
          <a:xfrm>
            <a:off x="915923" y="1664462"/>
            <a:ext cx="4823395" cy="400110"/>
          </a:xfrm>
          <a:prstGeom prst="rect">
            <a:avLst/>
          </a:prstGeom>
        </p:spPr>
        <p:txBody>
          <a:bodyPr wrap="square">
            <a:spAutoFit/>
          </a:bodyPr>
          <a:lstStyle>
            <a:lvl1pPr marL="0" indent="0" algn="l">
              <a:lnSpc>
                <a:spcPct val="100000"/>
              </a:lnSpc>
              <a:spcBef>
                <a:spcPts val="0"/>
              </a:spcBef>
              <a:buNone/>
              <a:defRPr sz="2000" b="1">
                <a:solidFill>
                  <a:schemeClr val="tx2"/>
                </a:solidFill>
                <a:latin typeface="+mj-lt"/>
              </a:defRPr>
            </a:lvl1pPr>
          </a:lstStyle>
          <a:p>
            <a:pPr lvl="0"/>
            <a:endParaRPr lang="en-US" dirty="0"/>
          </a:p>
        </p:txBody>
      </p:sp>
      <p:sp>
        <p:nvSpPr>
          <p:cNvPr id="4" name="Rectangle 3">
            <a:extLst>
              <a:ext uri="{FF2B5EF4-FFF2-40B4-BE49-F238E27FC236}">
                <a16:creationId xmlns:a16="http://schemas.microsoft.com/office/drawing/2014/main" id="{E84DD2D2-3572-7E10-7E73-152459F761BA}"/>
              </a:ext>
            </a:extLst>
          </p:cNvPr>
          <p:cNvSpPr/>
          <p:nvPr userDrawn="1"/>
        </p:nvSpPr>
        <p:spPr>
          <a:xfrm>
            <a:off x="6704077" y="1535919"/>
            <a:ext cx="4572000" cy="3931920"/>
          </a:xfrm>
          <a:prstGeom prst="rect">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7">
            <a:extLst>
              <a:ext uri="{FF2B5EF4-FFF2-40B4-BE49-F238E27FC236}">
                <a16:creationId xmlns:a16="http://schemas.microsoft.com/office/drawing/2014/main" id="{821A043D-D6A7-48B0-6BA5-9094B8B17ED9}"/>
              </a:ext>
            </a:extLst>
          </p:cNvPr>
          <p:cNvSpPr>
            <a:spLocks noGrp="1"/>
          </p:cNvSpPr>
          <p:nvPr>
            <p:ph type="body" sz="quarter" idx="13"/>
          </p:nvPr>
        </p:nvSpPr>
        <p:spPr>
          <a:xfrm>
            <a:off x="7068005" y="1943322"/>
            <a:ext cx="3844144" cy="369332"/>
          </a:xfrm>
          <a:prstGeom prst="rect">
            <a:avLst/>
          </a:prstGeom>
        </p:spPr>
        <p:txBody>
          <a:bodyPr wrap="square">
            <a:spAutoFit/>
          </a:bodyPr>
          <a:lstStyle>
            <a:lvl1pPr marL="0" indent="0" algn="l">
              <a:lnSpc>
                <a:spcPct val="100000"/>
              </a:lnSpc>
              <a:spcBef>
                <a:spcPts val="0"/>
              </a:spcBef>
              <a:buNone/>
              <a:defRPr sz="1800" b="1">
                <a:solidFill>
                  <a:schemeClr val="accent3"/>
                </a:solidFill>
                <a:latin typeface="+mj-lt"/>
              </a:defRPr>
            </a:lvl1pPr>
          </a:lstStyle>
          <a:p>
            <a:pPr lvl="0"/>
            <a:endParaRPr lang="en-US" dirty="0"/>
          </a:p>
        </p:txBody>
      </p:sp>
    </p:spTree>
    <p:extLst>
      <p:ext uri="{BB962C8B-B14F-4D97-AF65-F5344CB8AC3E}">
        <p14:creationId xmlns:p14="http://schemas.microsoft.com/office/powerpoint/2010/main" val="18011191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ocks 3">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4128BF-6BFC-5D20-8A73-DC580CB79DF0}"/>
              </a:ext>
            </a:extLst>
          </p:cNvPr>
          <p:cNvSpPr>
            <a:spLocks noGrp="1"/>
          </p:cNvSpPr>
          <p:nvPr>
            <p:ph type="sldNum" sz="quarter" idx="10"/>
          </p:nvPr>
        </p:nvSpPr>
        <p:spPr>
          <a:xfrm>
            <a:off x="11541149" y="6284305"/>
            <a:ext cx="427419" cy="365125"/>
          </a:xfrm>
        </p:spPr>
        <p:txBody>
          <a:bodyPr/>
          <a:lstStyle/>
          <a:p>
            <a:fld id="{6CC2FB7E-E9FD-AA44-8101-F627C1923673}" type="slidenum">
              <a:rPr lang="en-US" smtClean="0"/>
              <a:pPr/>
              <a:t>‹#›</a:t>
            </a:fld>
            <a:endParaRPr lang="en-US" dirty="0"/>
          </a:p>
        </p:txBody>
      </p:sp>
      <p:sp>
        <p:nvSpPr>
          <p:cNvPr id="5" name="Text Placeholder 4">
            <a:extLst>
              <a:ext uri="{FF2B5EF4-FFF2-40B4-BE49-F238E27FC236}">
                <a16:creationId xmlns:a16="http://schemas.microsoft.com/office/drawing/2014/main" id="{CF15A299-5F85-259C-C76B-A026AFD1A11E}"/>
              </a:ext>
            </a:extLst>
          </p:cNvPr>
          <p:cNvSpPr>
            <a:spLocks noGrp="1"/>
          </p:cNvSpPr>
          <p:nvPr>
            <p:ph type="body" sz="quarter" idx="11" hasCustomPrompt="1"/>
          </p:nvPr>
        </p:nvSpPr>
        <p:spPr>
          <a:xfrm>
            <a:off x="354011" y="369887"/>
            <a:ext cx="10895013" cy="355600"/>
          </a:xfrm>
          <a:prstGeom prst="rect">
            <a:avLst/>
          </a:prstGeom>
        </p:spPr>
        <p:txBody>
          <a:bodyPr/>
          <a:lstStyle>
            <a:lvl1pPr marL="0" indent="0">
              <a:buNone/>
              <a:defRPr sz="1600" b="1">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Title</a:t>
            </a:r>
          </a:p>
        </p:txBody>
      </p:sp>
      <p:cxnSp>
        <p:nvCxnSpPr>
          <p:cNvPr id="6" name="Straight Connector 5">
            <a:extLst>
              <a:ext uri="{FF2B5EF4-FFF2-40B4-BE49-F238E27FC236}">
                <a16:creationId xmlns:a16="http://schemas.microsoft.com/office/drawing/2014/main" id="{CA440A60-F3F8-5FAC-D46A-E1DFBB24BE11}"/>
              </a:ext>
            </a:extLst>
          </p:cNvPr>
          <p:cNvCxnSpPr>
            <a:cxnSpLocks/>
          </p:cNvCxnSpPr>
          <p:nvPr userDrawn="1"/>
        </p:nvCxnSpPr>
        <p:spPr>
          <a:xfrm>
            <a:off x="458724" y="731520"/>
            <a:ext cx="11274552" cy="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E403369-8EA1-1C29-96B9-C5568BAB54A1}"/>
              </a:ext>
            </a:extLst>
          </p:cNvPr>
          <p:cNvSpPr/>
          <p:nvPr userDrawn="1"/>
        </p:nvSpPr>
        <p:spPr>
          <a:xfrm>
            <a:off x="2751582" y="2238377"/>
            <a:ext cx="2103120" cy="36290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7">
            <a:extLst>
              <a:ext uri="{FF2B5EF4-FFF2-40B4-BE49-F238E27FC236}">
                <a16:creationId xmlns:a16="http://schemas.microsoft.com/office/drawing/2014/main" id="{2DFAE874-D688-F9D8-79DB-90EC36EEFD7F}"/>
              </a:ext>
            </a:extLst>
          </p:cNvPr>
          <p:cNvSpPr>
            <a:spLocks noGrp="1"/>
          </p:cNvSpPr>
          <p:nvPr>
            <p:ph type="body" sz="quarter" idx="17"/>
          </p:nvPr>
        </p:nvSpPr>
        <p:spPr>
          <a:xfrm>
            <a:off x="2921508" y="3327408"/>
            <a:ext cx="1763268" cy="348942"/>
          </a:xfrm>
          <a:prstGeom prst="rect">
            <a:avLst/>
          </a:prstGeom>
        </p:spPr>
        <p:txBody>
          <a:bodyPr wrap="square" anchor="ctr" anchorCtr="0">
            <a:spAutoFit/>
          </a:bodyPr>
          <a:lstStyle>
            <a:lvl1pPr marL="0" indent="0" algn="ctr">
              <a:lnSpc>
                <a:spcPct val="110000"/>
              </a:lnSpc>
              <a:spcBef>
                <a:spcPts val="0"/>
              </a:spcBef>
              <a:buNone/>
              <a:defRPr sz="1600" b="1">
                <a:solidFill>
                  <a:schemeClr val="tx1"/>
                </a:solidFill>
                <a:latin typeface="+mn-lt"/>
              </a:defRPr>
            </a:lvl1pPr>
          </a:lstStyle>
          <a:p>
            <a:pPr lvl="0"/>
            <a:endParaRPr lang="en-US" dirty="0"/>
          </a:p>
        </p:txBody>
      </p:sp>
      <p:sp>
        <p:nvSpPr>
          <p:cNvPr id="14" name="Text Placeholder 7">
            <a:extLst>
              <a:ext uri="{FF2B5EF4-FFF2-40B4-BE49-F238E27FC236}">
                <a16:creationId xmlns:a16="http://schemas.microsoft.com/office/drawing/2014/main" id="{3D27185B-B5DC-448F-D328-1F7BCE562556}"/>
              </a:ext>
            </a:extLst>
          </p:cNvPr>
          <p:cNvSpPr>
            <a:spLocks noGrp="1"/>
          </p:cNvSpPr>
          <p:nvPr>
            <p:ph type="body" sz="quarter" idx="18"/>
          </p:nvPr>
        </p:nvSpPr>
        <p:spPr>
          <a:xfrm>
            <a:off x="2921508" y="3806275"/>
            <a:ext cx="1763268" cy="268792"/>
          </a:xfrm>
          <a:prstGeom prst="rect">
            <a:avLst/>
          </a:prstGeom>
        </p:spPr>
        <p:txBody>
          <a:bodyPr wrap="square" anchor="ctr" anchorCtr="0">
            <a:spAutoFit/>
          </a:bodyPr>
          <a:lstStyle>
            <a:lvl1pPr marL="0" indent="0" algn="ctr">
              <a:lnSpc>
                <a:spcPct val="110000"/>
              </a:lnSpc>
              <a:spcBef>
                <a:spcPts val="0"/>
              </a:spcBef>
              <a:buNone/>
              <a:defRPr sz="1100" b="0">
                <a:solidFill>
                  <a:schemeClr val="tx1"/>
                </a:solidFill>
                <a:latin typeface="+mn-lt"/>
              </a:defRPr>
            </a:lvl1pPr>
          </a:lstStyle>
          <a:p>
            <a:pPr lvl="0"/>
            <a:endParaRPr lang="en-US" dirty="0"/>
          </a:p>
        </p:txBody>
      </p:sp>
      <p:cxnSp>
        <p:nvCxnSpPr>
          <p:cNvPr id="15" name="Straight Connector 14">
            <a:extLst>
              <a:ext uri="{FF2B5EF4-FFF2-40B4-BE49-F238E27FC236}">
                <a16:creationId xmlns:a16="http://schemas.microsoft.com/office/drawing/2014/main" id="{64B03DEC-CC3F-6DFF-0281-20FCE8D3F408}"/>
              </a:ext>
            </a:extLst>
          </p:cNvPr>
          <p:cNvCxnSpPr>
            <a:cxnSpLocks/>
          </p:cNvCxnSpPr>
          <p:nvPr userDrawn="1"/>
        </p:nvCxnSpPr>
        <p:spPr>
          <a:xfrm>
            <a:off x="3355467" y="4263879"/>
            <a:ext cx="895350" cy="0"/>
          </a:xfrm>
          <a:prstGeom prst="line">
            <a:avLst/>
          </a:prstGeom>
          <a:ln w="12700" cap="rnd">
            <a:round/>
          </a:ln>
        </p:spPr>
        <p:style>
          <a:lnRef idx="1">
            <a:schemeClr val="accent1"/>
          </a:lnRef>
          <a:fillRef idx="0">
            <a:schemeClr val="accent1"/>
          </a:fillRef>
          <a:effectRef idx="0">
            <a:schemeClr val="accent1"/>
          </a:effectRef>
          <a:fontRef idx="minor">
            <a:schemeClr val="tx1"/>
          </a:fontRef>
        </p:style>
      </p:cxnSp>
      <p:sp>
        <p:nvSpPr>
          <p:cNvPr id="16" name="Text Placeholder 7">
            <a:extLst>
              <a:ext uri="{FF2B5EF4-FFF2-40B4-BE49-F238E27FC236}">
                <a16:creationId xmlns:a16="http://schemas.microsoft.com/office/drawing/2014/main" id="{F2F26AAA-CBF4-13B5-4D17-F986EE451E91}"/>
              </a:ext>
            </a:extLst>
          </p:cNvPr>
          <p:cNvSpPr>
            <a:spLocks noGrp="1"/>
          </p:cNvSpPr>
          <p:nvPr>
            <p:ph type="body" sz="quarter" idx="19"/>
          </p:nvPr>
        </p:nvSpPr>
        <p:spPr>
          <a:xfrm>
            <a:off x="2921508" y="4460122"/>
            <a:ext cx="1763268" cy="236668"/>
          </a:xfrm>
          <a:prstGeom prst="rect">
            <a:avLst/>
          </a:prstGeom>
        </p:spPr>
        <p:txBody>
          <a:bodyPr wrap="square" anchor="t" anchorCtr="0">
            <a:spAutoFit/>
          </a:bodyPr>
          <a:lstStyle>
            <a:lvl1pPr marL="0" indent="0" algn="ctr">
              <a:lnSpc>
                <a:spcPct val="110000"/>
              </a:lnSpc>
              <a:spcBef>
                <a:spcPts val="0"/>
              </a:spcBef>
              <a:buNone/>
              <a:defRPr sz="900" b="0">
                <a:solidFill>
                  <a:schemeClr val="tx1"/>
                </a:solidFill>
                <a:latin typeface="+mn-lt"/>
              </a:defRPr>
            </a:lvl1pPr>
          </a:lstStyle>
          <a:p>
            <a:pPr lvl="0"/>
            <a:endParaRPr lang="en-US" dirty="0"/>
          </a:p>
        </p:txBody>
      </p:sp>
      <p:sp>
        <p:nvSpPr>
          <p:cNvPr id="17" name="Rectangle 16">
            <a:extLst>
              <a:ext uri="{FF2B5EF4-FFF2-40B4-BE49-F238E27FC236}">
                <a16:creationId xmlns:a16="http://schemas.microsoft.com/office/drawing/2014/main" id="{5FA96D1E-228D-5F42-8BE2-1A6B85124143}"/>
              </a:ext>
            </a:extLst>
          </p:cNvPr>
          <p:cNvSpPr/>
          <p:nvPr userDrawn="1"/>
        </p:nvSpPr>
        <p:spPr>
          <a:xfrm>
            <a:off x="5044440" y="2238377"/>
            <a:ext cx="2103120" cy="36290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7">
            <a:extLst>
              <a:ext uri="{FF2B5EF4-FFF2-40B4-BE49-F238E27FC236}">
                <a16:creationId xmlns:a16="http://schemas.microsoft.com/office/drawing/2014/main" id="{51B251EF-8E8A-3067-DE40-535FD0225FDC}"/>
              </a:ext>
            </a:extLst>
          </p:cNvPr>
          <p:cNvSpPr>
            <a:spLocks noGrp="1"/>
          </p:cNvSpPr>
          <p:nvPr>
            <p:ph type="body" sz="quarter" idx="20"/>
          </p:nvPr>
        </p:nvSpPr>
        <p:spPr>
          <a:xfrm>
            <a:off x="5214366" y="3327408"/>
            <a:ext cx="1763268" cy="348942"/>
          </a:xfrm>
          <a:prstGeom prst="rect">
            <a:avLst/>
          </a:prstGeom>
        </p:spPr>
        <p:txBody>
          <a:bodyPr wrap="square" anchor="ctr" anchorCtr="0">
            <a:spAutoFit/>
          </a:bodyPr>
          <a:lstStyle>
            <a:lvl1pPr marL="0" indent="0" algn="ctr">
              <a:lnSpc>
                <a:spcPct val="110000"/>
              </a:lnSpc>
              <a:spcBef>
                <a:spcPts val="0"/>
              </a:spcBef>
              <a:buNone/>
              <a:defRPr sz="1600" b="1">
                <a:solidFill>
                  <a:schemeClr val="tx1"/>
                </a:solidFill>
                <a:latin typeface="+mn-lt"/>
              </a:defRPr>
            </a:lvl1pPr>
          </a:lstStyle>
          <a:p>
            <a:pPr lvl="0"/>
            <a:endParaRPr lang="en-US" dirty="0"/>
          </a:p>
        </p:txBody>
      </p:sp>
      <p:sp>
        <p:nvSpPr>
          <p:cNvPr id="19" name="Text Placeholder 7">
            <a:extLst>
              <a:ext uri="{FF2B5EF4-FFF2-40B4-BE49-F238E27FC236}">
                <a16:creationId xmlns:a16="http://schemas.microsoft.com/office/drawing/2014/main" id="{DA50DF1D-3078-A497-F104-7A901AD05CEA}"/>
              </a:ext>
            </a:extLst>
          </p:cNvPr>
          <p:cNvSpPr>
            <a:spLocks noGrp="1"/>
          </p:cNvSpPr>
          <p:nvPr>
            <p:ph type="body" sz="quarter" idx="21"/>
          </p:nvPr>
        </p:nvSpPr>
        <p:spPr>
          <a:xfrm>
            <a:off x="5214366" y="3806275"/>
            <a:ext cx="1763268" cy="268792"/>
          </a:xfrm>
          <a:prstGeom prst="rect">
            <a:avLst/>
          </a:prstGeom>
        </p:spPr>
        <p:txBody>
          <a:bodyPr wrap="square" anchor="ctr" anchorCtr="0">
            <a:spAutoFit/>
          </a:bodyPr>
          <a:lstStyle>
            <a:lvl1pPr marL="0" indent="0" algn="ctr">
              <a:lnSpc>
                <a:spcPct val="110000"/>
              </a:lnSpc>
              <a:spcBef>
                <a:spcPts val="0"/>
              </a:spcBef>
              <a:buNone/>
              <a:defRPr sz="1100" b="0">
                <a:solidFill>
                  <a:schemeClr val="tx1"/>
                </a:solidFill>
                <a:latin typeface="+mn-lt"/>
              </a:defRPr>
            </a:lvl1pPr>
          </a:lstStyle>
          <a:p>
            <a:pPr lvl="0"/>
            <a:endParaRPr lang="en-US" dirty="0"/>
          </a:p>
        </p:txBody>
      </p:sp>
      <p:cxnSp>
        <p:nvCxnSpPr>
          <p:cNvPr id="20" name="Straight Connector 19">
            <a:extLst>
              <a:ext uri="{FF2B5EF4-FFF2-40B4-BE49-F238E27FC236}">
                <a16:creationId xmlns:a16="http://schemas.microsoft.com/office/drawing/2014/main" id="{2178BCA8-8927-3000-784C-8000D82D70A4}"/>
              </a:ext>
            </a:extLst>
          </p:cNvPr>
          <p:cNvCxnSpPr>
            <a:cxnSpLocks/>
          </p:cNvCxnSpPr>
          <p:nvPr userDrawn="1"/>
        </p:nvCxnSpPr>
        <p:spPr>
          <a:xfrm>
            <a:off x="5648325" y="4263879"/>
            <a:ext cx="895350" cy="0"/>
          </a:xfrm>
          <a:prstGeom prst="line">
            <a:avLst/>
          </a:prstGeom>
          <a:ln w="12700" cap="rnd">
            <a:round/>
          </a:ln>
        </p:spPr>
        <p:style>
          <a:lnRef idx="1">
            <a:schemeClr val="accent1"/>
          </a:lnRef>
          <a:fillRef idx="0">
            <a:schemeClr val="accent1"/>
          </a:fillRef>
          <a:effectRef idx="0">
            <a:schemeClr val="accent1"/>
          </a:effectRef>
          <a:fontRef idx="minor">
            <a:schemeClr val="tx1"/>
          </a:fontRef>
        </p:style>
      </p:cxnSp>
      <p:sp>
        <p:nvSpPr>
          <p:cNvPr id="21" name="Text Placeholder 7">
            <a:extLst>
              <a:ext uri="{FF2B5EF4-FFF2-40B4-BE49-F238E27FC236}">
                <a16:creationId xmlns:a16="http://schemas.microsoft.com/office/drawing/2014/main" id="{32D7C651-A8C6-EDB4-5223-4603F1E60703}"/>
              </a:ext>
            </a:extLst>
          </p:cNvPr>
          <p:cNvSpPr>
            <a:spLocks noGrp="1"/>
          </p:cNvSpPr>
          <p:nvPr>
            <p:ph type="body" sz="quarter" idx="22"/>
          </p:nvPr>
        </p:nvSpPr>
        <p:spPr>
          <a:xfrm>
            <a:off x="5214366" y="4460122"/>
            <a:ext cx="1763268" cy="236668"/>
          </a:xfrm>
          <a:prstGeom prst="rect">
            <a:avLst/>
          </a:prstGeom>
        </p:spPr>
        <p:txBody>
          <a:bodyPr wrap="square" anchor="t" anchorCtr="0">
            <a:spAutoFit/>
          </a:bodyPr>
          <a:lstStyle>
            <a:lvl1pPr marL="0" indent="0" algn="ctr">
              <a:lnSpc>
                <a:spcPct val="110000"/>
              </a:lnSpc>
              <a:spcBef>
                <a:spcPts val="0"/>
              </a:spcBef>
              <a:buNone/>
              <a:defRPr sz="900" b="0">
                <a:solidFill>
                  <a:schemeClr val="tx1"/>
                </a:solidFill>
                <a:latin typeface="+mn-lt"/>
              </a:defRPr>
            </a:lvl1pPr>
          </a:lstStyle>
          <a:p>
            <a:pPr lvl="0"/>
            <a:endParaRPr lang="en-US" dirty="0"/>
          </a:p>
        </p:txBody>
      </p:sp>
      <p:sp>
        <p:nvSpPr>
          <p:cNvPr id="22" name="Rectangle 21">
            <a:extLst>
              <a:ext uri="{FF2B5EF4-FFF2-40B4-BE49-F238E27FC236}">
                <a16:creationId xmlns:a16="http://schemas.microsoft.com/office/drawing/2014/main" id="{C7944B1A-5BDB-C3E6-08D5-D07FB27FF433}"/>
              </a:ext>
            </a:extLst>
          </p:cNvPr>
          <p:cNvSpPr/>
          <p:nvPr userDrawn="1"/>
        </p:nvSpPr>
        <p:spPr>
          <a:xfrm>
            <a:off x="7337298" y="2238377"/>
            <a:ext cx="2103120" cy="36290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7">
            <a:extLst>
              <a:ext uri="{FF2B5EF4-FFF2-40B4-BE49-F238E27FC236}">
                <a16:creationId xmlns:a16="http://schemas.microsoft.com/office/drawing/2014/main" id="{B7499EA4-34A0-FAE6-F83A-F5628BB79FCF}"/>
              </a:ext>
            </a:extLst>
          </p:cNvPr>
          <p:cNvSpPr>
            <a:spLocks noGrp="1"/>
          </p:cNvSpPr>
          <p:nvPr>
            <p:ph type="body" sz="quarter" idx="23"/>
          </p:nvPr>
        </p:nvSpPr>
        <p:spPr>
          <a:xfrm>
            <a:off x="7507224" y="3327408"/>
            <a:ext cx="1763268" cy="348942"/>
          </a:xfrm>
          <a:prstGeom prst="rect">
            <a:avLst/>
          </a:prstGeom>
        </p:spPr>
        <p:txBody>
          <a:bodyPr wrap="square" anchor="ctr" anchorCtr="0">
            <a:spAutoFit/>
          </a:bodyPr>
          <a:lstStyle>
            <a:lvl1pPr marL="0" indent="0" algn="ctr">
              <a:lnSpc>
                <a:spcPct val="110000"/>
              </a:lnSpc>
              <a:spcBef>
                <a:spcPts val="0"/>
              </a:spcBef>
              <a:buNone/>
              <a:defRPr sz="1600" b="1">
                <a:solidFill>
                  <a:schemeClr val="tx1"/>
                </a:solidFill>
                <a:latin typeface="+mn-lt"/>
              </a:defRPr>
            </a:lvl1pPr>
          </a:lstStyle>
          <a:p>
            <a:pPr lvl="0"/>
            <a:endParaRPr lang="en-US" dirty="0"/>
          </a:p>
        </p:txBody>
      </p:sp>
      <p:sp>
        <p:nvSpPr>
          <p:cNvPr id="24" name="Text Placeholder 7">
            <a:extLst>
              <a:ext uri="{FF2B5EF4-FFF2-40B4-BE49-F238E27FC236}">
                <a16:creationId xmlns:a16="http://schemas.microsoft.com/office/drawing/2014/main" id="{E7634ACE-6A6D-1414-EA57-36AC21BE870B}"/>
              </a:ext>
            </a:extLst>
          </p:cNvPr>
          <p:cNvSpPr>
            <a:spLocks noGrp="1"/>
          </p:cNvSpPr>
          <p:nvPr>
            <p:ph type="body" sz="quarter" idx="24"/>
          </p:nvPr>
        </p:nvSpPr>
        <p:spPr>
          <a:xfrm>
            <a:off x="7507224" y="3806275"/>
            <a:ext cx="1763268" cy="268792"/>
          </a:xfrm>
          <a:prstGeom prst="rect">
            <a:avLst/>
          </a:prstGeom>
        </p:spPr>
        <p:txBody>
          <a:bodyPr wrap="square" anchor="ctr" anchorCtr="0">
            <a:spAutoFit/>
          </a:bodyPr>
          <a:lstStyle>
            <a:lvl1pPr marL="0" indent="0" algn="ctr">
              <a:lnSpc>
                <a:spcPct val="110000"/>
              </a:lnSpc>
              <a:spcBef>
                <a:spcPts val="0"/>
              </a:spcBef>
              <a:buNone/>
              <a:defRPr sz="1100" b="0">
                <a:solidFill>
                  <a:schemeClr val="tx1"/>
                </a:solidFill>
                <a:latin typeface="+mn-lt"/>
              </a:defRPr>
            </a:lvl1pPr>
          </a:lstStyle>
          <a:p>
            <a:pPr lvl="0"/>
            <a:endParaRPr lang="en-US" dirty="0"/>
          </a:p>
        </p:txBody>
      </p:sp>
      <p:cxnSp>
        <p:nvCxnSpPr>
          <p:cNvPr id="25" name="Straight Connector 24">
            <a:extLst>
              <a:ext uri="{FF2B5EF4-FFF2-40B4-BE49-F238E27FC236}">
                <a16:creationId xmlns:a16="http://schemas.microsoft.com/office/drawing/2014/main" id="{DC9AAD2A-5807-D3D8-F464-D29AA221210C}"/>
              </a:ext>
            </a:extLst>
          </p:cNvPr>
          <p:cNvCxnSpPr>
            <a:cxnSpLocks/>
          </p:cNvCxnSpPr>
          <p:nvPr userDrawn="1"/>
        </p:nvCxnSpPr>
        <p:spPr>
          <a:xfrm>
            <a:off x="7941183" y="4263879"/>
            <a:ext cx="895350" cy="0"/>
          </a:xfrm>
          <a:prstGeom prst="line">
            <a:avLst/>
          </a:prstGeom>
          <a:ln w="12700" cap="rnd">
            <a:round/>
          </a:ln>
        </p:spPr>
        <p:style>
          <a:lnRef idx="1">
            <a:schemeClr val="accent1"/>
          </a:lnRef>
          <a:fillRef idx="0">
            <a:schemeClr val="accent1"/>
          </a:fillRef>
          <a:effectRef idx="0">
            <a:schemeClr val="accent1"/>
          </a:effectRef>
          <a:fontRef idx="minor">
            <a:schemeClr val="tx1"/>
          </a:fontRef>
        </p:style>
      </p:cxnSp>
      <p:sp>
        <p:nvSpPr>
          <p:cNvPr id="26" name="Text Placeholder 7">
            <a:extLst>
              <a:ext uri="{FF2B5EF4-FFF2-40B4-BE49-F238E27FC236}">
                <a16:creationId xmlns:a16="http://schemas.microsoft.com/office/drawing/2014/main" id="{216856D8-7C1C-0723-327F-E085EF9F5C4E}"/>
              </a:ext>
            </a:extLst>
          </p:cNvPr>
          <p:cNvSpPr>
            <a:spLocks noGrp="1"/>
          </p:cNvSpPr>
          <p:nvPr>
            <p:ph type="body" sz="quarter" idx="25"/>
          </p:nvPr>
        </p:nvSpPr>
        <p:spPr>
          <a:xfrm>
            <a:off x="7507224" y="4460122"/>
            <a:ext cx="1763268" cy="236668"/>
          </a:xfrm>
          <a:prstGeom prst="rect">
            <a:avLst/>
          </a:prstGeom>
        </p:spPr>
        <p:txBody>
          <a:bodyPr wrap="square" anchor="t" anchorCtr="0">
            <a:spAutoFit/>
          </a:bodyPr>
          <a:lstStyle>
            <a:lvl1pPr marL="0" indent="0" algn="ctr">
              <a:lnSpc>
                <a:spcPct val="110000"/>
              </a:lnSpc>
              <a:spcBef>
                <a:spcPts val="0"/>
              </a:spcBef>
              <a:buNone/>
              <a:defRPr sz="900" b="0">
                <a:solidFill>
                  <a:schemeClr val="tx1"/>
                </a:solidFill>
                <a:latin typeface="+mn-lt"/>
              </a:defRPr>
            </a:lvl1pPr>
          </a:lstStyle>
          <a:p>
            <a:pPr lvl="0"/>
            <a:endParaRPr lang="en-US" dirty="0"/>
          </a:p>
        </p:txBody>
      </p:sp>
      <p:pic>
        <p:nvPicPr>
          <p:cNvPr id="2" name="Graphic 1">
            <a:extLst>
              <a:ext uri="{FF2B5EF4-FFF2-40B4-BE49-F238E27FC236}">
                <a16:creationId xmlns:a16="http://schemas.microsoft.com/office/drawing/2014/main" id="{9F41C9DD-9D7F-E574-6C8E-A0BA639B15A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12525" y="433387"/>
            <a:ext cx="228600" cy="228600"/>
          </a:xfrm>
          <a:prstGeom prst="rect">
            <a:avLst/>
          </a:prstGeom>
        </p:spPr>
      </p:pic>
      <p:pic>
        <p:nvPicPr>
          <p:cNvPr id="7" name="Picture 6">
            <a:extLst>
              <a:ext uri="{FF2B5EF4-FFF2-40B4-BE49-F238E27FC236}">
                <a16:creationId xmlns:a16="http://schemas.microsoft.com/office/drawing/2014/main" id="{F26FB4F6-6294-F7E7-26E7-690E948FAA7C}"/>
              </a:ext>
            </a:extLst>
          </p:cNvPr>
          <p:cNvPicPr>
            <a:picLocks noChangeAspect="1"/>
          </p:cNvPicPr>
          <p:nvPr userDrawn="1"/>
        </p:nvPicPr>
        <p:blipFill>
          <a:blip r:embed="rId4" cstate="screen">
            <a:biLevel thresh="50000"/>
            <a:extLst>
              <a:ext uri="{28A0092B-C50C-407E-A947-70E740481C1C}">
                <a14:useLocalDpi xmlns:a14="http://schemas.microsoft.com/office/drawing/2010/main"/>
              </a:ext>
            </a:extLst>
          </a:blip>
          <a:srcRect/>
          <a:stretch/>
        </p:blipFill>
        <p:spPr>
          <a:xfrm>
            <a:off x="3001516" y="1362748"/>
            <a:ext cx="1603251" cy="1603251"/>
          </a:xfrm>
          <a:prstGeom prst="ellipse">
            <a:avLst/>
          </a:prstGeom>
          <a:solidFill>
            <a:schemeClr val="bg1"/>
          </a:solidFill>
        </p:spPr>
      </p:pic>
      <p:pic>
        <p:nvPicPr>
          <p:cNvPr id="8" name="Picture 7">
            <a:extLst>
              <a:ext uri="{FF2B5EF4-FFF2-40B4-BE49-F238E27FC236}">
                <a16:creationId xmlns:a16="http://schemas.microsoft.com/office/drawing/2014/main" id="{B39D4477-9A64-9161-C46A-75A2B8569E5A}"/>
              </a:ext>
            </a:extLst>
          </p:cNvPr>
          <p:cNvPicPr>
            <a:picLocks noChangeAspect="1"/>
          </p:cNvPicPr>
          <p:nvPr userDrawn="1"/>
        </p:nvPicPr>
        <p:blipFill>
          <a:blip r:embed="rId4" cstate="screen">
            <a:biLevel thresh="50000"/>
            <a:extLst>
              <a:ext uri="{28A0092B-C50C-407E-A947-70E740481C1C}">
                <a14:useLocalDpi xmlns:a14="http://schemas.microsoft.com/office/drawing/2010/main"/>
              </a:ext>
            </a:extLst>
          </a:blip>
          <a:srcRect/>
          <a:stretch/>
        </p:blipFill>
        <p:spPr>
          <a:xfrm>
            <a:off x="5294375" y="1362748"/>
            <a:ext cx="1603251" cy="1603251"/>
          </a:xfrm>
          <a:prstGeom prst="ellipse">
            <a:avLst/>
          </a:prstGeom>
          <a:solidFill>
            <a:schemeClr val="bg1"/>
          </a:solidFill>
        </p:spPr>
      </p:pic>
      <p:pic>
        <p:nvPicPr>
          <p:cNvPr id="9" name="Picture 8">
            <a:extLst>
              <a:ext uri="{FF2B5EF4-FFF2-40B4-BE49-F238E27FC236}">
                <a16:creationId xmlns:a16="http://schemas.microsoft.com/office/drawing/2014/main" id="{072DE7EC-4168-3E8D-B474-3A0F449356CF}"/>
              </a:ext>
            </a:extLst>
          </p:cNvPr>
          <p:cNvPicPr>
            <a:picLocks noChangeAspect="1"/>
          </p:cNvPicPr>
          <p:nvPr userDrawn="1"/>
        </p:nvPicPr>
        <p:blipFill>
          <a:blip r:embed="rId4" cstate="screen">
            <a:biLevel thresh="50000"/>
            <a:extLst>
              <a:ext uri="{28A0092B-C50C-407E-A947-70E740481C1C}">
                <a14:useLocalDpi xmlns:a14="http://schemas.microsoft.com/office/drawing/2010/main"/>
              </a:ext>
            </a:extLst>
          </a:blip>
          <a:srcRect/>
          <a:stretch/>
        </p:blipFill>
        <p:spPr>
          <a:xfrm>
            <a:off x="7587233" y="1362748"/>
            <a:ext cx="1603251" cy="1603251"/>
          </a:xfrm>
          <a:prstGeom prst="ellipse">
            <a:avLst/>
          </a:prstGeom>
          <a:solidFill>
            <a:schemeClr val="bg1"/>
          </a:solidFill>
        </p:spPr>
      </p:pic>
    </p:spTree>
    <p:extLst>
      <p:ext uri="{BB962C8B-B14F-4D97-AF65-F5344CB8AC3E}">
        <p14:creationId xmlns:p14="http://schemas.microsoft.com/office/powerpoint/2010/main" val="3257760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ocks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FF8598-4A73-B87D-8511-B9C051904D29}"/>
              </a:ext>
            </a:extLst>
          </p:cNvPr>
          <p:cNvSpPr/>
          <p:nvPr userDrawn="1"/>
        </p:nvSpPr>
        <p:spPr>
          <a:xfrm>
            <a:off x="1605153" y="2238377"/>
            <a:ext cx="2103120" cy="36290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E403369-8EA1-1C29-96B9-C5568BAB54A1}"/>
              </a:ext>
            </a:extLst>
          </p:cNvPr>
          <p:cNvSpPr/>
          <p:nvPr userDrawn="1"/>
        </p:nvSpPr>
        <p:spPr>
          <a:xfrm>
            <a:off x="3898011" y="2238377"/>
            <a:ext cx="2103120" cy="36290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FA96D1E-228D-5F42-8BE2-1A6B85124143}"/>
              </a:ext>
            </a:extLst>
          </p:cNvPr>
          <p:cNvSpPr/>
          <p:nvPr userDrawn="1"/>
        </p:nvSpPr>
        <p:spPr>
          <a:xfrm>
            <a:off x="6190869" y="2238377"/>
            <a:ext cx="2103120" cy="36290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C7944B1A-5BDB-C3E6-08D5-D07FB27FF433}"/>
              </a:ext>
            </a:extLst>
          </p:cNvPr>
          <p:cNvSpPr/>
          <p:nvPr userDrawn="1"/>
        </p:nvSpPr>
        <p:spPr>
          <a:xfrm>
            <a:off x="8483727" y="2238377"/>
            <a:ext cx="2103120" cy="36290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C64128BF-6BFC-5D20-8A73-DC580CB79DF0}"/>
              </a:ext>
            </a:extLst>
          </p:cNvPr>
          <p:cNvSpPr>
            <a:spLocks noGrp="1"/>
          </p:cNvSpPr>
          <p:nvPr>
            <p:ph type="sldNum" sz="quarter" idx="10"/>
          </p:nvPr>
        </p:nvSpPr>
        <p:spPr>
          <a:xfrm>
            <a:off x="11541149" y="6284305"/>
            <a:ext cx="427419" cy="365125"/>
          </a:xfrm>
        </p:spPr>
        <p:txBody>
          <a:bodyPr/>
          <a:lstStyle/>
          <a:p>
            <a:fld id="{6CC2FB7E-E9FD-AA44-8101-F627C1923673}" type="slidenum">
              <a:rPr lang="en-US" smtClean="0"/>
              <a:pPr/>
              <a:t>‹#›</a:t>
            </a:fld>
            <a:endParaRPr lang="en-US" dirty="0"/>
          </a:p>
        </p:txBody>
      </p:sp>
      <p:sp>
        <p:nvSpPr>
          <p:cNvPr id="5" name="Text Placeholder 4">
            <a:extLst>
              <a:ext uri="{FF2B5EF4-FFF2-40B4-BE49-F238E27FC236}">
                <a16:creationId xmlns:a16="http://schemas.microsoft.com/office/drawing/2014/main" id="{CF15A299-5F85-259C-C76B-A026AFD1A11E}"/>
              </a:ext>
            </a:extLst>
          </p:cNvPr>
          <p:cNvSpPr>
            <a:spLocks noGrp="1"/>
          </p:cNvSpPr>
          <p:nvPr>
            <p:ph type="body" sz="quarter" idx="11" hasCustomPrompt="1"/>
          </p:nvPr>
        </p:nvSpPr>
        <p:spPr>
          <a:xfrm>
            <a:off x="354011" y="369887"/>
            <a:ext cx="10895013" cy="355600"/>
          </a:xfrm>
          <a:prstGeom prst="rect">
            <a:avLst/>
          </a:prstGeom>
        </p:spPr>
        <p:txBody>
          <a:bodyPr/>
          <a:lstStyle>
            <a:lvl1pPr marL="0" indent="0">
              <a:buNone/>
              <a:defRPr sz="1600" b="1">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Title</a:t>
            </a:r>
          </a:p>
        </p:txBody>
      </p:sp>
      <p:cxnSp>
        <p:nvCxnSpPr>
          <p:cNvPr id="6" name="Straight Connector 5">
            <a:extLst>
              <a:ext uri="{FF2B5EF4-FFF2-40B4-BE49-F238E27FC236}">
                <a16:creationId xmlns:a16="http://schemas.microsoft.com/office/drawing/2014/main" id="{CA440A60-F3F8-5FAC-D46A-E1DFBB24BE11}"/>
              </a:ext>
            </a:extLst>
          </p:cNvPr>
          <p:cNvCxnSpPr>
            <a:cxnSpLocks/>
          </p:cNvCxnSpPr>
          <p:nvPr userDrawn="1"/>
        </p:nvCxnSpPr>
        <p:spPr>
          <a:xfrm>
            <a:off x="458724" y="731520"/>
            <a:ext cx="11274552" cy="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7" name="Text Placeholder 7">
            <a:extLst>
              <a:ext uri="{FF2B5EF4-FFF2-40B4-BE49-F238E27FC236}">
                <a16:creationId xmlns:a16="http://schemas.microsoft.com/office/drawing/2014/main" id="{FA99FF79-9C91-E84F-5BB3-068997744F8C}"/>
              </a:ext>
            </a:extLst>
          </p:cNvPr>
          <p:cNvSpPr>
            <a:spLocks noGrp="1"/>
          </p:cNvSpPr>
          <p:nvPr>
            <p:ph type="body" sz="quarter" idx="14"/>
          </p:nvPr>
        </p:nvSpPr>
        <p:spPr>
          <a:xfrm>
            <a:off x="1775079" y="3327408"/>
            <a:ext cx="1763268" cy="348942"/>
          </a:xfrm>
          <a:prstGeom prst="rect">
            <a:avLst/>
          </a:prstGeom>
        </p:spPr>
        <p:txBody>
          <a:bodyPr wrap="square" anchor="ctr" anchorCtr="0">
            <a:spAutoFit/>
          </a:bodyPr>
          <a:lstStyle>
            <a:lvl1pPr marL="0" indent="0" algn="ctr">
              <a:lnSpc>
                <a:spcPct val="110000"/>
              </a:lnSpc>
              <a:spcBef>
                <a:spcPts val="0"/>
              </a:spcBef>
              <a:buNone/>
              <a:defRPr sz="1600" b="1">
                <a:solidFill>
                  <a:schemeClr val="tx1"/>
                </a:solidFill>
                <a:latin typeface="+mn-lt"/>
              </a:defRPr>
            </a:lvl1pPr>
          </a:lstStyle>
          <a:p>
            <a:pPr lvl="0"/>
            <a:endParaRPr lang="en-US" dirty="0"/>
          </a:p>
        </p:txBody>
      </p:sp>
      <p:sp>
        <p:nvSpPr>
          <p:cNvPr id="8" name="Text Placeholder 7">
            <a:extLst>
              <a:ext uri="{FF2B5EF4-FFF2-40B4-BE49-F238E27FC236}">
                <a16:creationId xmlns:a16="http://schemas.microsoft.com/office/drawing/2014/main" id="{6F98E97C-B646-7603-048E-5A254B7D2EB5}"/>
              </a:ext>
            </a:extLst>
          </p:cNvPr>
          <p:cNvSpPr>
            <a:spLocks noGrp="1"/>
          </p:cNvSpPr>
          <p:nvPr>
            <p:ph type="body" sz="quarter" idx="15"/>
          </p:nvPr>
        </p:nvSpPr>
        <p:spPr>
          <a:xfrm>
            <a:off x="1775079" y="3806275"/>
            <a:ext cx="1763268" cy="268792"/>
          </a:xfrm>
          <a:prstGeom prst="rect">
            <a:avLst/>
          </a:prstGeom>
        </p:spPr>
        <p:txBody>
          <a:bodyPr wrap="square" anchor="ctr" anchorCtr="0">
            <a:spAutoFit/>
          </a:bodyPr>
          <a:lstStyle>
            <a:lvl1pPr marL="0" indent="0" algn="ctr">
              <a:lnSpc>
                <a:spcPct val="110000"/>
              </a:lnSpc>
              <a:spcBef>
                <a:spcPts val="0"/>
              </a:spcBef>
              <a:buNone/>
              <a:defRPr sz="1100" b="0">
                <a:solidFill>
                  <a:schemeClr val="tx1"/>
                </a:solidFill>
                <a:latin typeface="+mn-lt"/>
              </a:defRPr>
            </a:lvl1pPr>
          </a:lstStyle>
          <a:p>
            <a:pPr lvl="0"/>
            <a:endParaRPr lang="en-US" dirty="0"/>
          </a:p>
        </p:txBody>
      </p:sp>
      <p:cxnSp>
        <p:nvCxnSpPr>
          <p:cNvPr id="10" name="Straight Connector 9">
            <a:extLst>
              <a:ext uri="{FF2B5EF4-FFF2-40B4-BE49-F238E27FC236}">
                <a16:creationId xmlns:a16="http://schemas.microsoft.com/office/drawing/2014/main" id="{ED0EEA23-DF26-8F17-2B1D-D6473D41730C}"/>
              </a:ext>
            </a:extLst>
          </p:cNvPr>
          <p:cNvCxnSpPr>
            <a:cxnSpLocks/>
          </p:cNvCxnSpPr>
          <p:nvPr userDrawn="1"/>
        </p:nvCxnSpPr>
        <p:spPr>
          <a:xfrm>
            <a:off x="2209038" y="4263879"/>
            <a:ext cx="895350" cy="0"/>
          </a:xfrm>
          <a:prstGeom prst="line">
            <a:avLst/>
          </a:prstGeom>
          <a:ln w="12700" cap="rnd">
            <a:round/>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80E6ACBD-9DB9-A67B-27A2-C6A2395907C1}"/>
              </a:ext>
            </a:extLst>
          </p:cNvPr>
          <p:cNvSpPr>
            <a:spLocks noGrp="1"/>
          </p:cNvSpPr>
          <p:nvPr>
            <p:ph type="body" sz="quarter" idx="16"/>
          </p:nvPr>
        </p:nvSpPr>
        <p:spPr>
          <a:xfrm>
            <a:off x="1775079" y="4460122"/>
            <a:ext cx="1763268" cy="236668"/>
          </a:xfrm>
          <a:prstGeom prst="rect">
            <a:avLst/>
          </a:prstGeom>
        </p:spPr>
        <p:txBody>
          <a:bodyPr wrap="square" anchor="t" anchorCtr="0">
            <a:spAutoFit/>
          </a:bodyPr>
          <a:lstStyle>
            <a:lvl1pPr marL="0" indent="0" algn="ctr">
              <a:lnSpc>
                <a:spcPct val="110000"/>
              </a:lnSpc>
              <a:spcBef>
                <a:spcPts val="0"/>
              </a:spcBef>
              <a:buNone/>
              <a:defRPr sz="900" b="0">
                <a:solidFill>
                  <a:schemeClr val="tx1"/>
                </a:solidFill>
                <a:latin typeface="+mn-lt"/>
              </a:defRPr>
            </a:lvl1pPr>
          </a:lstStyle>
          <a:p>
            <a:pPr lvl="0"/>
            <a:endParaRPr lang="en-US" dirty="0"/>
          </a:p>
        </p:txBody>
      </p:sp>
      <p:sp>
        <p:nvSpPr>
          <p:cNvPr id="13" name="Text Placeholder 7">
            <a:extLst>
              <a:ext uri="{FF2B5EF4-FFF2-40B4-BE49-F238E27FC236}">
                <a16:creationId xmlns:a16="http://schemas.microsoft.com/office/drawing/2014/main" id="{2DFAE874-D688-F9D8-79DB-90EC36EEFD7F}"/>
              </a:ext>
            </a:extLst>
          </p:cNvPr>
          <p:cNvSpPr>
            <a:spLocks noGrp="1"/>
          </p:cNvSpPr>
          <p:nvPr>
            <p:ph type="body" sz="quarter" idx="17"/>
          </p:nvPr>
        </p:nvSpPr>
        <p:spPr>
          <a:xfrm>
            <a:off x="4067937" y="3327408"/>
            <a:ext cx="1763268" cy="348942"/>
          </a:xfrm>
          <a:prstGeom prst="rect">
            <a:avLst/>
          </a:prstGeom>
        </p:spPr>
        <p:txBody>
          <a:bodyPr wrap="square" anchor="ctr" anchorCtr="0">
            <a:spAutoFit/>
          </a:bodyPr>
          <a:lstStyle>
            <a:lvl1pPr marL="0" indent="0" algn="ctr">
              <a:lnSpc>
                <a:spcPct val="110000"/>
              </a:lnSpc>
              <a:spcBef>
                <a:spcPts val="0"/>
              </a:spcBef>
              <a:buNone/>
              <a:defRPr sz="1600" b="1">
                <a:solidFill>
                  <a:schemeClr val="tx1"/>
                </a:solidFill>
                <a:latin typeface="+mn-lt"/>
              </a:defRPr>
            </a:lvl1pPr>
          </a:lstStyle>
          <a:p>
            <a:pPr lvl="0"/>
            <a:endParaRPr lang="en-US" dirty="0"/>
          </a:p>
        </p:txBody>
      </p:sp>
      <p:sp>
        <p:nvSpPr>
          <p:cNvPr id="14" name="Text Placeholder 7">
            <a:extLst>
              <a:ext uri="{FF2B5EF4-FFF2-40B4-BE49-F238E27FC236}">
                <a16:creationId xmlns:a16="http://schemas.microsoft.com/office/drawing/2014/main" id="{3D27185B-B5DC-448F-D328-1F7BCE562556}"/>
              </a:ext>
            </a:extLst>
          </p:cNvPr>
          <p:cNvSpPr>
            <a:spLocks noGrp="1"/>
          </p:cNvSpPr>
          <p:nvPr>
            <p:ph type="body" sz="quarter" idx="18"/>
          </p:nvPr>
        </p:nvSpPr>
        <p:spPr>
          <a:xfrm>
            <a:off x="4067937" y="3806275"/>
            <a:ext cx="1763268" cy="268792"/>
          </a:xfrm>
          <a:prstGeom prst="rect">
            <a:avLst/>
          </a:prstGeom>
        </p:spPr>
        <p:txBody>
          <a:bodyPr wrap="square" anchor="ctr" anchorCtr="0">
            <a:spAutoFit/>
          </a:bodyPr>
          <a:lstStyle>
            <a:lvl1pPr marL="0" indent="0" algn="ctr">
              <a:lnSpc>
                <a:spcPct val="110000"/>
              </a:lnSpc>
              <a:spcBef>
                <a:spcPts val="0"/>
              </a:spcBef>
              <a:buNone/>
              <a:defRPr sz="1100" b="0">
                <a:solidFill>
                  <a:schemeClr val="tx1"/>
                </a:solidFill>
                <a:latin typeface="+mn-lt"/>
              </a:defRPr>
            </a:lvl1pPr>
          </a:lstStyle>
          <a:p>
            <a:pPr lvl="0"/>
            <a:endParaRPr lang="en-US" dirty="0"/>
          </a:p>
        </p:txBody>
      </p:sp>
      <p:cxnSp>
        <p:nvCxnSpPr>
          <p:cNvPr id="15" name="Straight Connector 14">
            <a:extLst>
              <a:ext uri="{FF2B5EF4-FFF2-40B4-BE49-F238E27FC236}">
                <a16:creationId xmlns:a16="http://schemas.microsoft.com/office/drawing/2014/main" id="{64B03DEC-CC3F-6DFF-0281-20FCE8D3F408}"/>
              </a:ext>
            </a:extLst>
          </p:cNvPr>
          <p:cNvCxnSpPr>
            <a:cxnSpLocks/>
          </p:cNvCxnSpPr>
          <p:nvPr userDrawn="1"/>
        </p:nvCxnSpPr>
        <p:spPr>
          <a:xfrm>
            <a:off x="4501896" y="4263879"/>
            <a:ext cx="895350" cy="0"/>
          </a:xfrm>
          <a:prstGeom prst="line">
            <a:avLst/>
          </a:prstGeom>
          <a:ln w="12700" cap="rnd">
            <a:round/>
          </a:ln>
        </p:spPr>
        <p:style>
          <a:lnRef idx="1">
            <a:schemeClr val="accent1"/>
          </a:lnRef>
          <a:fillRef idx="0">
            <a:schemeClr val="accent1"/>
          </a:fillRef>
          <a:effectRef idx="0">
            <a:schemeClr val="accent1"/>
          </a:effectRef>
          <a:fontRef idx="minor">
            <a:schemeClr val="tx1"/>
          </a:fontRef>
        </p:style>
      </p:cxnSp>
      <p:sp>
        <p:nvSpPr>
          <p:cNvPr id="16" name="Text Placeholder 7">
            <a:extLst>
              <a:ext uri="{FF2B5EF4-FFF2-40B4-BE49-F238E27FC236}">
                <a16:creationId xmlns:a16="http://schemas.microsoft.com/office/drawing/2014/main" id="{F2F26AAA-CBF4-13B5-4D17-F986EE451E91}"/>
              </a:ext>
            </a:extLst>
          </p:cNvPr>
          <p:cNvSpPr>
            <a:spLocks noGrp="1"/>
          </p:cNvSpPr>
          <p:nvPr>
            <p:ph type="body" sz="quarter" idx="19"/>
          </p:nvPr>
        </p:nvSpPr>
        <p:spPr>
          <a:xfrm>
            <a:off x="4067937" y="4460122"/>
            <a:ext cx="1763268" cy="236668"/>
          </a:xfrm>
          <a:prstGeom prst="rect">
            <a:avLst/>
          </a:prstGeom>
        </p:spPr>
        <p:txBody>
          <a:bodyPr wrap="square" anchor="t" anchorCtr="0">
            <a:spAutoFit/>
          </a:bodyPr>
          <a:lstStyle>
            <a:lvl1pPr marL="0" indent="0" algn="ctr">
              <a:lnSpc>
                <a:spcPct val="110000"/>
              </a:lnSpc>
              <a:spcBef>
                <a:spcPts val="0"/>
              </a:spcBef>
              <a:buNone/>
              <a:defRPr sz="900" b="0">
                <a:solidFill>
                  <a:schemeClr val="tx1"/>
                </a:solidFill>
                <a:latin typeface="+mn-lt"/>
              </a:defRPr>
            </a:lvl1pPr>
          </a:lstStyle>
          <a:p>
            <a:pPr lvl="0"/>
            <a:endParaRPr lang="en-US" dirty="0"/>
          </a:p>
        </p:txBody>
      </p:sp>
      <p:sp>
        <p:nvSpPr>
          <p:cNvPr id="18" name="Text Placeholder 7">
            <a:extLst>
              <a:ext uri="{FF2B5EF4-FFF2-40B4-BE49-F238E27FC236}">
                <a16:creationId xmlns:a16="http://schemas.microsoft.com/office/drawing/2014/main" id="{51B251EF-8E8A-3067-DE40-535FD0225FDC}"/>
              </a:ext>
            </a:extLst>
          </p:cNvPr>
          <p:cNvSpPr>
            <a:spLocks noGrp="1"/>
          </p:cNvSpPr>
          <p:nvPr>
            <p:ph type="body" sz="quarter" idx="20"/>
          </p:nvPr>
        </p:nvSpPr>
        <p:spPr>
          <a:xfrm>
            <a:off x="6360795" y="3327408"/>
            <a:ext cx="1763268" cy="348942"/>
          </a:xfrm>
          <a:prstGeom prst="rect">
            <a:avLst/>
          </a:prstGeom>
        </p:spPr>
        <p:txBody>
          <a:bodyPr wrap="square" anchor="ctr" anchorCtr="0">
            <a:spAutoFit/>
          </a:bodyPr>
          <a:lstStyle>
            <a:lvl1pPr marL="0" indent="0" algn="ctr">
              <a:lnSpc>
                <a:spcPct val="110000"/>
              </a:lnSpc>
              <a:spcBef>
                <a:spcPts val="0"/>
              </a:spcBef>
              <a:buNone/>
              <a:defRPr sz="1600" b="1">
                <a:solidFill>
                  <a:schemeClr val="tx1"/>
                </a:solidFill>
                <a:latin typeface="+mn-lt"/>
              </a:defRPr>
            </a:lvl1pPr>
          </a:lstStyle>
          <a:p>
            <a:pPr lvl="0"/>
            <a:endParaRPr lang="en-US" dirty="0"/>
          </a:p>
        </p:txBody>
      </p:sp>
      <p:sp>
        <p:nvSpPr>
          <p:cNvPr id="19" name="Text Placeholder 7">
            <a:extLst>
              <a:ext uri="{FF2B5EF4-FFF2-40B4-BE49-F238E27FC236}">
                <a16:creationId xmlns:a16="http://schemas.microsoft.com/office/drawing/2014/main" id="{DA50DF1D-3078-A497-F104-7A901AD05CEA}"/>
              </a:ext>
            </a:extLst>
          </p:cNvPr>
          <p:cNvSpPr>
            <a:spLocks noGrp="1"/>
          </p:cNvSpPr>
          <p:nvPr>
            <p:ph type="body" sz="quarter" idx="21"/>
          </p:nvPr>
        </p:nvSpPr>
        <p:spPr>
          <a:xfrm>
            <a:off x="6360795" y="3806275"/>
            <a:ext cx="1763268" cy="268792"/>
          </a:xfrm>
          <a:prstGeom prst="rect">
            <a:avLst/>
          </a:prstGeom>
        </p:spPr>
        <p:txBody>
          <a:bodyPr wrap="square" anchor="ctr" anchorCtr="0">
            <a:spAutoFit/>
          </a:bodyPr>
          <a:lstStyle>
            <a:lvl1pPr marL="0" indent="0" algn="ctr">
              <a:lnSpc>
                <a:spcPct val="110000"/>
              </a:lnSpc>
              <a:spcBef>
                <a:spcPts val="0"/>
              </a:spcBef>
              <a:buNone/>
              <a:defRPr sz="1100" b="0">
                <a:solidFill>
                  <a:schemeClr val="tx1"/>
                </a:solidFill>
                <a:latin typeface="+mn-lt"/>
              </a:defRPr>
            </a:lvl1pPr>
          </a:lstStyle>
          <a:p>
            <a:pPr lvl="0"/>
            <a:endParaRPr lang="en-US" dirty="0"/>
          </a:p>
        </p:txBody>
      </p:sp>
      <p:cxnSp>
        <p:nvCxnSpPr>
          <p:cNvPr id="20" name="Straight Connector 19">
            <a:extLst>
              <a:ext uri="{FF2B5EF4-FFF2-40B4-BE49-F238E27FC236}">
                <a16:creationId xmlns:a16="http://schemas.microsoft.com/office/drawing/2014/main" id="{2178BCA8-8927-3000-784C-8000D82D70A4}"/>
              </a:ext>
            </a:extLst>
          </p:cNvPr>
          <p:cNvCxnSpPr>
            <a:cxnSpLocks/>
          </p:cNvCxnSpPr>
          <p:nvPr userDrawn="1"/>
        </p:nvCxnSpPr>
        <p:spPr>
          <a:xfrm>
            <a:off x="6794754" y="4263879"/>
            <a:ext cx="895350" cy="0"/>
          </a:xfrm>
          <a:prstGeom prst="line">
            <a:avLst/>
          </a:prstGeom>
          <a:ln w="12700" cap="rnd">
            <a:round/>
          </a:ln>
        </p:spPr>
        <p:style>
          <a:lnRef idx="1">
            <a:schemeClr val="accent1"/>
          </a:lnRef>
          <a:fillRef idx="0">
            <a:schemeClr val="accent1"/>
          </a:fillRef>
          <a:effectRef idx="0">
            <a:schemeClr val="accent1"/>
          </a:effectRef>
          <a:fontRef idx="minor">
            <a:schemeClr val="tx1"/>
          </a:fontRef>
        </p:style>
      </p:cxnSp>
      <p:sp>
        <p:nvSpPr>
          <p:cNvPr id="21" name="Text Placeholder 7">
            <a:extLst>
              <a:ext uri="{FF2B5EF4-FFF2-40B4-BE49-F238E27FC236}">
                <a16:creationId xmlns:a16="http://schemas.microsoft.com/office/drawing/2014/main" id="{32D7C651-A8C6-EDB4-5223-4603F1E60703}"/>
              </a:ext>
            </a:extLst>
          </p:cNvPr>
          <p:cNvSpPr>
            <a:spLocks noGrp="1"/>
          </p:cNvSpPr>
          <p:nvPr>
            <p:ph type="body" sz="quarter" idx="22"/>
          </p:nvPr>
        </p:nvSpPr>
        <p:spPr>
          <a:xfrm>
            <a:off x="6360795" y="4460122"/>
            <a:ext cx="1763268" cy="236668"/>
          </a:xfrm>
          <a:prstGeom prst="rect">
            <a:avLst/>
          </a:prstGeom>
        </p:spPr>
        <p:txBody>
          <a:bodyPr wrap="square" anchor="t" anchorCtr="0">
            <a:spAutoFit/>
          </a:bodyPr>
          <a:lstStyle>
            <a:lvl1pPr marL="0" indent="0" algn="ctr">
              <a:lnSpc>
                <a:spcPct val="110000"/>
              </a:lnSpc>
              <a:spcBef>
                <a:spcPts val="0"/>
              </a:spcBef>
              <a:buNone/>
              <a:defRPr sz="900" b="0">
                <a:solidFill>
                  <a:schemeClr val="tx1"/>
                </a:solidFill>
                <a:latin typeface="+mn-lt"/>
              </a:defRPr>
            </a:lvl1pPr>
          </a:lstStyle>
          <a:p>
            <a:pPr lvl="0"/>
            <a:endParaRPr lang="en-US" dirty="0"/>
          </a:p>
        </p:txBody>
      </p:sp>
      <p:sp>
        <p:nvSpPr>
          <p:cNvPr id="23" name="Text Placeholder 7">
            <a:extLst>
              <a:ext uri="{FF2B5EF4-FFF2-40B4-BE49-F238E27FC236}">
                <a16:creationId xmlns:a16="http://schemas.microsoft.com/office/drawing/2014/main" id="{B7499EA4-34A0-FAE6-F83A-F5628BB79FCF}"/>
              </a:ext>
            </a:extLst>
          </p:cNvPr>
          <p:cNvSpPr>
            <a:spLocks noGrp="1"/>
          </p:cNvSpPr>
          <p:nvPr userDrawn="1">
            <p:ph type="body" sz="quarter" idx="23"/>
          </p:nvPr>
        </p:nvSpPr>
        <p:spPr>
          <a:xfrm>
            <a:off x="8653653" y="3327408"/>
            <a:ext cx="1763268" cy="348942"/>
          </a:xfrm>
          <a:prstGeom prst="rect">
            <a:avLst/>
          </a:prstGeom>
        </p:spPr>
        <p:txBody>
          <a:bodyPr wrap="square" anchor="ctr" anchorCtr="0">
            <a:spAutoFit/>
          </a:bodyPr>
          <a:lstStyle>
            <a:lvl1pPr marL="0" indent="0" algn="ctr">
              <a:lnSpc>
                <a:spcPct val="110000"/>
              </a:lnSpc>
              <a:spcBef>
                <a:spcPts val="0"/>
              </a:spcBef>
              <a:buNone/>
              <a:defRPr sz="1600" b="1">
                <a:solidFill>
                  <a:schemeClr val="tx1"/>
                </a:solidFill>
                <a:latin typeface="+mn-lt"/>
              </a:defRPr>
            </a:lvl1pPr>
          </a:lstStyle>
          <a:p>
            <a:pPr lvl="0"/>
            <a:endParaRPr lang="en-US" dirty="0"/>
          </a:p>
        </p:txBody>
      </p:sp>
      <p:sp>
        <p:nvSpPr>
          <p:cNvPr id="24" name="Text Placeholder 7">
            <a:extLst>
              <a:ext uri="{FF2B5EF4-FFF2-40B4-BE49-F238E27FC236}">
                <a16:creationId xmlns:a16="http://schemas.microsoft.com/office/drawing/2014/main" id="{E7634ACE-6A6D-1414-EA57-36AC21BE870B}"/>
              </a:ext>
            </a:extLst>
          </p:cNvPr>
          <p:cNvSpPr>
            <a:spLocks noGrp="1"/>
          </p:cNvSpPr>
          <p:nvPr userDrawn="1">
            <p:ph type="body" sz="quarter" idx="24"/>
          </p:nvPr>
        </p:nvSpPr>
        <p:spPr>
          <a:xfrm>
            <a:off x="8653653" y="3806275"/>
            <a:ext cx="1763268" cy="268792"/>
          </a:xfrm>
          <a:prstGeom prst="rect">
            <a:avLst/>
          </a:prstGeom>
        </p:spPr>
        <p:txBody>
          <a:bodyPr wrap="square" anchor="ctr" anchorCtr="0">
            <a:spAutoFit/>
          </a:bodyPr>
          <a:lstStyle>
            <a:lvl1pPr marL="0" indent="0" algn="ctr">
              <a:lnSpc>
                <a:spcPct val="110000"/>
              </a:lnSpc>
              <a:spcBef>
                <a:spcPts val="0"/>
              </a:spcBef>
              <a:buNone/>
              <a:defRPr sz="1100" b="0">
                <a:solidFill>
                  <a:schemeClr val="tx1"/>
                </a:solidFill>
                <a:latin typeface="+mn-lt"/>
              </a:defRPr>
            </a:lvl1pPr>
          </a:lstStyle>
          <a:p>
            <a:pPr lvl="0"/>
            <a:endParaRPr lang="en-US" dirty="0"/>
          </a:p>
        </p:txBody>
      </p:sp>
      <p:cxnSp>
        <p:nvCxnSpPr>
          <p:cNvPr id="25" name="Straight Connector 24">
            <a:extLst>
              <a:ext uri="{FF2B5EF4-FFF2-40B4-BE49-F238E27FC236}">
                <a16:creationId xmlns:a16="http://schemas.microsoft.com/office/drawing/2014/main" id="{DC9AAD2A-5807-D3D8-F464-D29AA221210C}"/>
              </a:ext>
            </a:extLst>
          </p:cNvPr>
          <p:cNvCxnSpPr>
            <a:cxnSpLocks/>
          </p:cNvCxnSpPr>
          <p:nvPr userDrawn="1"/>
        </p:nvCxnSpPr>
        <p:spPr>
          <a:xfrm>
            <a:off x="9087612" y="4263879"/>
            <a:ext cx="895350" cy="0"/>
          </a:xfrm>
          <a:prstGeom prst="line">
            <a:avLst/>
          </a:prstGeom>
          <a:ln w="12700" cap="rnd">
            <a:round/>
          </a:ln>
        </p:spPr>
        <p:style>
          <a:lnRef idx="1">
            <a:schemeClr val="accent1"/>
          </a:lnRef>
          <a:fillRef idx="0">
            <a:schemeClr val="accent1"/>
          </a:fillRef>
          <a:effectRef idx="0">
            <a:schemeClr val="accent1"/>
          </a:effectRef>
          <a:fontRef idx="minor">
            <a:schemeClr val="tx1"/>
          </a:fontRef>
        </p:style>
      </p:cxnSp>
      <p:sp>
        <p:nvSpPr>
          <p:cNvPr id="26" name="Text Placeholder 7">
            <a:extLst>
              <a:ext uri="{FF2B5EF4-FFF2-40B4-BE49-F238E27FC236}">
                <a16:creationId xmlns:a16="http://schemas.microsoft.com/office/drawing/2014/main" id="{216856D8-7C1C-0723-327F-E085EF9F5C4E}"/>
              </a:ext>
            </a:extLst>
          </p:cNvPr>
          <p:cNvSpPr>
            <a:spLocks noGrp="1"/>
          </p:cNvSpPr>
          <p:nvPr userDrawn="1">
            <p:ph type="body" sz="quarter" idx="25"/>
          </p:nvPr>
        </p:nvSpPr>
        <p:spPr>
          <a:xfrm>
            <a:off x="8653653" y="4460122"/>
            <a:ext cx="1763268" cy="236668"/>
          </a:xfrm>
          <a:prstGeom prst="rect">
            <a:avLst/>
          </a:prstGeom>
        </p:spPr>
        <p:txBody>
          <a:bodyPr wrap="square" anchor="t" anchorCtr="0">
            <a:spAutoFit/>
          </a:bodyPr>
          <a:lstStyle>
            <a:lvl1pPr marL="0" indent="0" algn="ctr">
              <a:lnSpc>
                <a:spcPct val="110000"/>
              </a:lnSpc>
              <a:spcBef>
                <a:spcPts val="0"/>
              </a:spcBef>
              <a:buNone/>
              <a:defRPr sz="900" b="0">
                <a:solidFill>
                  <a:schemeClr val="tx1"/>
                </a:solidFill>
                <a:latin typeface="+mn-lt"/>
              </a:defRPr>
            </a:lvl1pPr>
          </a:lstStyle>
          <a:p>
            <a:pPr lvl="0"/>
            <a:endParaRPr lang="en-US" dirty="0"/>
          </a:p>
        </p:txBody>
      </p:sp>
      <p:pic>
        <p:nvPicPr>
          <p:cNvPr id="4" name="Graphic 3">
            <a:extLst>
              <a:ext uri="{FF2B5EF4-FFF2-40B4-BE49-F238E27FC236}">
                <a16:creationId xmlns:a16="http://schemas.microsoft.com/office/drawing/2014/main" id="{EDF55984-000E-8984-E1FD-1C5F229ACDC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12525" y="433387"/>
            <a:ext cx="228600" cy="228600"/>
          </a:xfrm>
          <a:prstGeom prst="rect">
            <a:avLst/>
          </a:prstGeom>
        </p:spPr>
      </p:pic>
      <p:pic>
        <p:nvPicPr>
          <p:cNvPr id="9" name="Picture 8">
            <a:extLst>
              <a:ext uri="{FF2B5EF4-FFF2-40B4-BE49-F238E27FC236}">
                <a16:creationId xmlns:a16="http://schemas.microsoft.com/office/drawing/2014/main" id="{B3373AFF-A781-8A01-575C-AA3F3F31FF1F}"/>
              </a:ext>
            </a:extLst>
          </p:cNvPr>
          <p:cNvPicPr>
            <a:picLocks noChangeAspect="1"/>
          </p:cNvPicPr>
          <p:nvPr userDrawn="1"/>
        </p:nvPicPr>
        <p:blipFill>
          <a:blip r:embed="rId4" cstate="screen">
            <a:biLevel thresh="50000"/>
            <a:extLst>
              <a:ext uri="{28A0092B-C50C-407E-A947-70E740481C1C}">
                <a14:useLocalDpi xmlns:a14="http://schemas.microsoft.com/office/drawing/2010/main"/>
              </a:ext>
            </a:extLst>
          </a:blip>
          <a:srcRect/>
          <a:stretch/>
        </p:blipFill>
        <p:spPr>
          <a:xfrm>
            <a:off x="1855088" y="1362748"/>
            <a:ext cx="1603251" cy="1603251"/>
          </a:xfrm>
          <a:prstGeom prst="ellipse">
            <a:avLst/>
          </a:prstGeom>
        </p:spPr>
      </p:pic>
      <p:pic>
        <p:nvPicPr>
          <p:cNvPr id="27" name="Picture 26">
            <a:extLst>
              <a:ext uri="{FF2B5EF4-FFF2-40B4-BE49-F238E27FC236}">
                <a16:creationId xmlns:a16="http://schemas.microsoft.com/office/drawing/2014/main" id="{3A4DF074-FCEF-F240-42DF-1B023B9B8DE3}"/>
              </a:ext>
            </a:extLst>
          </p:cNvPr>
          <p:cNvPicPr>
            <a:picLocks noChangeAspect="1"/>
          </p:cNvPicPr>
          <p:nvPr userDrawn="1"/>
        </p:nvPicPr>
        <p:blipFill>
          <a:blip r:embed="rId4" cstate="screen">
            <a:biLevel thresh="50000"/>
            <a:extLst>
              <a:ext uri="{28A0092B-C50C-407E-A947-70E740481C1C}">
                <a14:useLocalDpi xmlns:a14="http://schemas.microsoft.com/office/drawing/2010/main"/>
              </a:ext>
            </a:extLst>
          </a:blip>
          <a:srcRect/>
          <a:stretch/>
        </p:blipFill>
        <p:spPr>
          <a:xfrm>
            <a:off x="4147946" y="1362748"/>
            <a:ext cx="1603251" cy="1603251"/>
          </a:xfrm>
          <a:prstGeom prst="ellipse">
            <a:avLst/>
          </a:prstGeom>
        </p:spPr>
      </p:pic>
      <p:pic>
        <p:nvPicPr>
          <p:cNvPr id="28" name="Picture 27">
            <a:extLst>
              <a:ext uri="{FF2B5EF4-FFF2-40B4-BE49-F238E27FC236}">
                <a16:creationId xmlns:a16="http://schemas.microsoft.com/office/drawing/2014/main" id="{D3474343-027B-3D92-5A9E-AADDE88E43EF}"/>
              </a:ext>
            </a:extLst>
          </p:cNvPr>
          <p:cNvPicPr>
            <a:picLocks noChangeAspect="1"/>
          </p:cNvPicPr>
          <p:nvPr userDrawn="1"/>
        </p:nvPicPr>
        <p:blipFill>
          <a:blip r:embed="rId4" cstate="screen">
            <a:biLevel thresh="50000"/>
            <a:extLst>
              <a:ext uri="{28A0092B-C50C-407E-A947-70E740481C1C}">
                <a14:useLocalDpi xmlns:a14="http://schemas.microsoft.com/office/drawing/2010/main"/>
              </a:ext>
            </a:extLst>
          </a:blip>
          <a:srcRect/>
          <a:stretch/>
        </p:blipFill>
        <p:spPr>
          <a:xfrm>
            <a:off x="6440804" y="1362748"/>
            <a:ext cx="1603251" cy="1603251"/>
          </a:xfrm>
          <a:prstGeom prst="ellipse">
            <a:avLst/>
          </a:prstGeom>
        </p:spPr>
      </p:pic>
      <p:pic>
        <p:nvPicPr>
          <p:cNvPr id="29" name="Picture 28">
            <a:extLst>
              <a:ext uri="{FF2B5EF4-FFF2-40B4-BE49-F238E27FC236}">
                <a16:creationId xmlns:a16="http://schemas.microsoft.com/office/drawing/2014/main" id="{D21815F1-34B3-32A3-C086-D2969E96F33D}"/>
              </a:ext>
            </a:extLst>
          </p:cNvPr>
          <p:cNvPicPr>
            <a:picLocks noChangeAspect="1"/>
          </p:cNvPicPr>
          <p:nvPr userDrawn="1"/>
        </p:nvPicPr>
        <p:blipFill>
          <a:blip r:embed="rId4" cstate="screen">
            <a:biLevel thresh="50000"/>
            <a:extLst>
              <a:ext uri="{28A0092B-C50C-407E-A947-70E740481C1C}">
                <a14:useLocalDpi xmlns:a14="http://schemas.microsoft.com/office/drawing/2010/main"/>
              </a:ext>
            </a:extLst>
          </a:blip>
          <a:srcRect/>
          <a:stretch/>
        </p:blipFill>
        <p:spPr>
          <a:xfrm>
            <a:off x="8733662" y="1362748"/>
            <a:ext cx="1603251" cy="1603251"/>
          </a:xfrm>
          <a:prstGeom prst="ellipse">
            <a:avLst/>
          </a:prstGeom>
        </p:spPr>
      </p:pic>
    </p:spTree>
    <p:extLst>
      <p:ext uri="{BB962C8B-B14F-4D97-AF65-F5344CB8AC3E}">
        <p14:creationId xmlns:p14="http://schemas.microsoft.com/office/powerpoint/2010/main" val="21366437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ocks 5">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4128BF-6BFC-5D20-8A73-DC580CB79DF0}"/>
              </a:ext>
            </a:extLst>
          </p:cNvPr>
          <p:cNvSpPr>
            <a:spLocks noGrp="1"/>
          </p:cNvSpPr>
          <p:nvPr>
            <p:ph type="sldNum" sz="quarter" idx="10"/>
          </p:nvPr>
        </p:nvSpPr>
        <p:spPr>
          <a:xfrm>
            <a:off x="11541149" y="6284305"/>
            <a:ext cx="427419" cy="365125"/>
          </a:xfrm>
        </p:spPr>
        <p:txBody>
          <a:bodyPr/>
          <a:lstStyle/>
          <a:p>
            <a:fld id="{6CC2FB7E-E9FD-AA44-8101-F627C1923673}" type="slidenum">
              <a:rPr lang="en-US" smtClean="0"/>
              <a:pPr/>
              <a:t>‹#›</a:t>
            </a:fld>
            <a:endParaRPr lang="en-US" dirty="0"/>
          </a:p>
        </p:txBody>
      </p:sp>
      <p:sp>
        <p:nvSpPr>
          <p:cNvPr id="5" name="Text Placeholder 4">
            <a:extLst>
              <a:ext uri="{FF2B5EF4-FFF2-40B4-BE49-F238E27FC236}">
                <a16:creationId xmlns:a16="http://schemas.microsoft.com/office/drawing/2014/main" id="{CF15A299-5F85-259C-C76B-A026AFD1A11E}"/>
              </a:ext>
            </a:extLst>
          </p:cNvPr>
          <p:cNvSpPr>
            <a:spLocks noGrp="1"/>
          </p:cNvSpPr>
          <p:nvPr>
            <p:ph type="body" sz="quarter" idx="11" hasCustomPrompt="1"/>
          </p:nvPr>
        </p:nvSpPr>
        <p:spPr>
          <a:xfrm>
            <a:off x="354011" y="369887"/>
            <a:ext cx="10895013" cy="355600"/>
          </a:xfrm>
          <a:prstGeom prst="rect">
            <a:avLst/>
          </a:prstGeom>
        </p:spPr>
        <p:txBody>
          <a:bodyPr/>
          <a:lstStyle>
            <a:lvl1pPr marL="0" indent="0">
              <a:buNone/>
              <a:defRPr sz="1600" b="1">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Title</a:t>
            </a:r>
          </a:p>
        </p:txBody>
      </p:sp>
      <p:cxnSp>
        <p:nvCxnSpPr>
          <p:cNvPr id="6" name="Straight Connector 5">
            <a:extLst>
              <a:ext uri="{FF2B5EF4-FFF2-40B4-BE49-F238E27FC236}">
                <a16:creationId xmlns:a16="http://schemas.microsoft.com/office/drawing/2014/main" id="{CA440A60-F3F8-5FAC-D46A-E1DFBB24BE11}"/>
              </a:ext>
            </a:extLst>
          </p:cNvPr>
          <p:cNvCxnSpPr>
            <a:cxnSpLocks/>
          </p:cNvCxnSpPr>
          <p:nvPr userDrawn="1"/>
        </p:nvCxnSpPr>
        <p:spPr>
          <a:xfrm>
            <a:off x="458724" y="731520"/>
            <a:ext cx="11274552" cy="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4FF8598-4A73-B87D-8511-B9C051904D29}"/>
              </a:ext>
            </a:extLst>
          </p:cNvPr>
          <p:cNvSpPr/>
          <p:nvPr userDrawn="1"/>
        </p:nvSpPr>
        <p:spPr>
          <a:xfrm>
            <a:off x="458724" y="2238377"/>
            <a:ext cx="2103120" cy="36290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7">
            <a:extLst>
              <a:ext uri="{FF2B5EF4-FFF2-40B4-BE49-F238E27FC236}">
                <a16:creationId xmlns:a16="http://schemas.microsoft.com/office/drawing/2014/main" id="{FA99FF79-9C91-E84F-5BB3-068997744F8C}"/>
              </a:ext>
            </a:extLst>
          </p:cNvPr>
          <p:cNvSpPr>
            <a:spLocks noGrp="1"/>
          </p:cNvSpPr>
          <p:nvPr>
            <p:ph type="body" sz="quarter" idx="14"/>
          </p:nvPr>
        </p:nvSpPr>
        <p:spPr>
          <a:xfrm>
            <a:off x="628650" y="3327408"/>
            <a:ext cx="1763268" cy="348942"/>
          </a:xfrm>
          <a:prstGeom prst="rect">
            <a:avLst/>
          </a:prstGeom>
        </p:spPr>
        <p:txBody>
          <a:bodyPr wrap="square" anchor="ctr" anchorCtr="0">
            <a:spAutoFit/>
          </a:bodyPr>
          <a:lstStyle>
            <a:lvl1pPr marL="0" indent="0" algn="ctr">
              <a:lnSpc>
                <a:spcPct val="110000"/>
              </a:lnSpc>
              <a:spcBef>
                <a:spcPts val="0"/>
              </a:spcBef>
              <a:buNone/>
              <a:defRPr sz="1600" b="1">
                <a:solidFill>
                  <a:schemeClr val="tx1"/>
                </a:solidFill>
                <a:latin typeface="+mn-lt"/>
              </a:defRPr>
            </a:lvl1pPr>
          </a:lstStyle>
          <a:p>
            <a:pPr lvl="0"/>
            <a:endParaRPr lang="en-US" dirty="0"/>
          </a:p>
        </p:txBody>
      </p:sp>
      <p:sp>
        <p:nvSpPr>
          <p:cNvPr id="8" name="Text Placeholder 7">
            <a:extLst>
              <a:ext uri="{FF2B5EF4-FFF2-40B4-BE49-F238E27FC236}">
                <a16:creationId xmlns:a16="http://schemas.microsoft.com/office/drawing/2014/main" id="{6F98E97C-B646-7603-048E-5A254B7D2EB5}"/>
              </a:ext>
            </a:extLst>
          </p:cNvPr>
          <p:cNvSpPr>
            <a:spLocks noGrp="1"/>
          </p:cNvSpPr>
          <p:nvPr>
            <p:ph type="body" sz="quarter" idx="15"/>
          </p:nvPr>
        </p:nvSpPr>
        <p:spPr>
          <a:xfrm>
            <a:off x="628650" y="3806275"/>
            <a:ext cx="1763268" cy="268792"/>
          </a:xfrm>
          <a:prstGeom prst="rect">
            <a:avLst/>
          </a:prstGeom>
        </p:spPr>
        <p:txBody>
          <a:bodyPr wrap="square" anchor="ctr" anchorCtr="0">
            <a:spAutoFit/>
          </a:bodyPr>
          <a:lstStyle>
            <a:lvl1pPr marL="0" indent="0" algn="ctr">
              <a:lnSpc>
                <a:spcPct val="110000"/>
              </a:lnSpc>
              <a:spcBef>
                <a:spcPts val="0"/>
              </a:spcBef>
              <a:buNone/>
              <a:defRPr sz="1100" b="0">
                <a:solidFill>
                  <a:schemeClr val="tx1"/>
                </a:solidFill>
                <a:latin typeface="+mn-lt"/>
              </a:defRPr>
            </a:lvl1pPr>
          </a:lstStyle>
          <a:p>
            <a:pPr lvl="0"/>
            <a:endParaRPr lang="en-US" dirty="0"/>
          </a:p>
        </p:txBody>
      </p:sp>
      <p:cxnSp>
        <p:nvCxnSpPr>
          <p:cNvPr id="10" name="Straight Connector 9">
            <a:extLst>
              <a:ext uri="{FF2B5EF4-FFF2-40B4-BE49-F238E27FC236}">
                <a16:creationId xmlns:a16="http://schemas.microsoft.com/office/drawing/2014/main" id="{ED0EEA23-DF26-8F17-2B1D-D6473D41730C}"/>
              </a:ext>
            </a:extLst>
          </p:cNvPr>
          <p:cNvCxnSpPr>
            <a:cxnSpLocks/>
          </p:cNvCxnSpPr>
          <p:nvPr userDrawn="1"/>
        </p:nvCxnSpPr>
        <p:spPr>
          <a:xfrm>
            <a:off x="1062609" y="4263879"/>
            <a:ext cx="895350" cy="0"/>
          </a:xfrm>
          <a:prstGeom prst="line">
            <a:avLst/>
          </a:prstGeom>
          <a:ln w="12700" cap="rnd">
            <a:round/>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80E6ACBD-9DB9-A67B-27A2-C6A2395907C1}"/>
              </a:ext>
            </a:extLst>
          </p:cNvPr>
          <p:cNvSpPr>
            <a:spLocks noGrp="1"/>
          </p:cNvSpPr>
          <p:nvPr>
            <p:ph type="body" sz="quarter" idx="16"/>
          </p:nvPr>
        </p:nvSpPr>
        <p:spPr>
          <a:xfrm>
            <a:off x="628650" y="4460122"/>
            <a:ext cx="1763268" cy="236668"/>
          </a:xfrm>
          <a:prstGeom prst="rect">
            <a:avLst/>
          </a:prstGeom>
        </p:spPr>
        <p:txBody>
          <a:bodyPr wrap="square" anchor="t" anchorCtr="0">
            <a:spAutoFit/>
          </a:bodyPr>
          <a:lstStyle>
            <a:lvl1pPr marL="0" indent="0" algn="ctr">
              <a:lnSpc>
                <a:spcPct val="110000"/>
              </a:lnSpc>
              <a:spcBef>
                <a:spcPts val="0"/>
              </a:spcBef>
              <a:buNone/>
              <a:defRPr sz="900" b="0">
                <a:solidFill>
                  <a:schemeClr val="tx1"/>
                </a:solidFill>
                <a:latin typeface="+mn-lt"/>
              </a:defRPr>
            </a:lvl1pPr>
          </a:lstStyle>
          <a:p>
            <a:pPr lvl="0"/>
            <a:endParaRPr lang="en-US" dirty="0"/>
          </a:p>
        </p:txBody>
      </p:sp>
      <p:sp>
        <p:nvSpPr>
          <p:cNvPr id="12" name="Rectangle 11">
            <a:extLst>
              <a:ext uri="{FF2B5EF4-FFF2-40B4-BE49-F238E27FC236}">
                <a16:creationId xmlns:a16="http://schemas.microsoft.com/office/drawing/2014/main" id="{3E403369-8EA1-1C29-96B9-C5568BAB54A1}"/>
              </a:ext>
            </a:extLst>
          </p:cNvPr>
          <p:cNvSpPr/>
          <p:nvPr userDrawn="1"/>
        </p:nvSpPr>
        <p:spPr>
          <a:xfrm>
            <a:off x="2751582" y="2238377"/>
            <a:ext cx="2103120" cy="36290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7">
            <a:extLst>
              <a:ext uri="{FF2B5EF4-FFF2-40B4-BE49-F238E27FC236}">
                <a16:creationId xmlns:a16="http://schemas.microsoft.com/office/drawing/2014/main" id="{2DFAE874-D688-F9D8-79DB-90EC36EEFD7F}"/>
              </a:ext>
            </a:extLst>
          </p:cNvPr>
          <p:cNvSpPr>
            <a:spLocks noGrp="1"/>
          </p:cNvSpPr>
          <p:nvPr>
            <p:ph type="body" sz="quarter" idx="17"/>
          </p:nvPr>
        </p:nvSpPr>
        <p:spPr>
          <a:xfrm>
            <a:off x="2921508" y="3327408"/>
            <a:ext cx="1763268" cy="348942"/>
          </a:xfrm>
          <a:prstGeom prst="rect">
            <a:avLst/>
          </a:prstGeom>
        </p:spPr>
        <p:txBody>
          <a:bodyPr wrap="square" anchor="ctr" anchorCtr="0">
            <a:spAutoFit/>
          </a:bodyPr>
          <a:lstStyle>
            <a:lvl1pPr marL="0" indent="0" algn="ctr">
              <a:lnSpc>
                <a:spcPct val="110000"/>
              </a:lnSpc>
              <a:spcBef>
                <a:spcPts val="0"/>
              </a:spcBef>
              <a:buNone/>
              <a:defRPr sz="1600" b="1">
                <a:solidFill>
                  <a:schemeClr val="tx1"/>
                </a:solidFill>
                <a:latin typeface="+mn-lt"/>
              </a:defRPr>
            </a:lvl1pPr>
          </a:lstStyle>
          <a:p>
            <a:pPr lvl="0"/>
            <a:endParaRPr lang="en-US" dirty="0"/>
          </a:p>
        </p:txBody>
      </p:sp>
      <p:sp>
        <p:nvSpPr>
          <p:cNvPr id="14" name="Text Placeholder 7">
            <a:extLst>
              <a:ext uri="{FF2B5EF4-FFF2-40B4-BE49-F238E27FC236}">
                <a16:creationId xmlns:a16="http://schemas.microsoft.com/office/drawing/2014/main" id="{3D27185B-B5DC-448F-D328-1F7BCE562556}"/>
              </a:ext>
            </a:extLst>
          </p:cNvPr>
          <p:cNvSpPr>
            <a:spLocks noGrp="1"/>
          </p:cNvSpPr>
          <p:nvPr>
            <p:ph type="body" sz="quarter" idx="18"/>
          </p:nvPr>
        </p:nvSpPr>
        <p:spPr>
          <a:xfrm>
            <a:off x="2921508" y="3806275"/>
            <a:ext cx="1763268" cy="268792"/>
          </a:xfrm>
          <a:prstGeom prst="rect">
            <a:avLst/>
          </a:prstGeom>
        </p:spPr>
        <p:txBody>
          <a:bodyPr wrap="square" anchor="ctr" anchorCtr="0">
            <a:spAutoFit/>
          </a:bodyPr>
          <a:lstStyle>
            <a:lvl1pPr marL="0" indent="0" algn="ctr">
              <a:lnSpc>
                <a:spcPct val="110000"/>
              </a:lnSpc>
              <a:spcBef>
                <a:spcPts val="0"/>
              </a:spcBef>
              <a:buNone/>
              <a:defRPr sz="1100" b="0">
                <a:solidFill>
                  <a:schemeClr val="tx1"/>
                </a:solidFill>
                <a:latin typeface="+mn-lt"/>
              </a:defRPr>
            </a:lvl1pPr>
          </a:lstStyle>
          <a:p>
            <a:pPr lvl="0"/>
            <a:endParaRPr lang="en-US" dirty="0"/>
          </a:p>
        </p:txBody>
      </p:sp>
      <p:cxnSp>
        <p:nvCxnSpPr>
          <p:cNvPr id="15" name="Straight Connector 14">
            <a:extLst>
              <a:ext uri="{FF2B5EF4-FFF2-40B4-BE49-F238E27FC236}">
                <a16:creationId xmlns:a16="http://schemas.microsoft.com/office/drawing/2014/main" id="{64B03DEC-CC3F-6DFF-0281-20FCE8D3F408}"/>
              </a:ext>
            </a:extLst>
          </p:cNvPr>
          <p:cNvCxnSpPr>
            <a:cxnSpLocks/>
          </p:cNvCxnSpPr>
          <p:nvPr userDrawn="1"/>
        </p:nvCxnSpPr>
        <p:spPr>
          <a:xfrm>
            <a:off x="3355467" y="4263879"/>
            <a:ext cx="895350" cy="0"/>
          </a:xfrm>
          <a:prstGeom prst="line">
            <a:avLst/>
          </a:prstGeom>
          <a:ln w="12700" cap="rnd">
            <a:round/>
          </a:ln>
        </p:spPr>
        <p:style>
          <a:lnRef idx="1">
            <a:schemeClr val="accent1"/>
          </a:lnRef>
          <a:fillRef idx="0">
            <a:schemeClr val="accent1"/>
          </a:fillRef>
          <a:effectRef idx="0">
            <a:schemeClr val="accent1"/>
          </a:effectRef>
          <a:fontRef idx="minor">
            <a:schemeClr val="tx1"/>
          </a:fontRef>
        </p:style>
      </p:cxnSp>
      <p:sp>
        <p:nvSpPr>
          <p:cNvPr id="16" name="Text Placeholder 7">
            <a:extLst>
              <a:ext uri="{FF2B5EF4-FFF2-40B4-BE49-F238E27FC236}">
                <a16:creationId xmlns:a16="http://schemas.microsoft.com/office/drawing/2014/main" id="{F2F26AAA-CBF4-13B5-4D17-F986EE451E91}"/>
              </a:ext>
            </a:extLst>
          </p:cNvPr>
          <p:cNvSpPr>
            <a:spLocks noGrp="1"/>
          </p:cNvSpPr>
          <p:nvPr>
            <p:ph type="body" sz="quarter" idx="19"/>
          </p:nvPr>
        </p:nvSpPr>
        <p:spPr>
          <a:xfrm>
            <a:off x="2921508" y="4460122"/>
            <a:ext cx="1763268" cy="236668"/>
          </a:xfrm>
          <a:prstGeom prst="rect">
            <a:avLst/>
          </a:prstGeom>
        </p:spPr>
        <p:txBody>
          <a:bodyPr wrap="square" anchor="t" anchorCtr="0">
            <a:spAutoFit/>
          </a:bodyPr>
          <a:lstStyle>
            <a:lvl1pPr marL="0" indent="0" algn="ctr">
              <a:lnSpc>
                <a:spcPct val="110000"/>
              </a:lnSpc>
              <a:spcBef>
                <a:spcPts val="0"/>
              </a:spcBef>
              <a:buNone/>
              <a:defRPr sz="900" b="0">
                <a:solidFill>
                  <a:schemeClr val="tx1"/>
                </a:solidFill>
                <a:latin typeface="+mn-lt"/>
              </a:defRPr>
            </a:lvl1pPr>
          </a:lstStyle>
          <a:p>
            <a:pPr lvl="0"/>
            <a:endParaRPr lang="en-US" dirty="0"/>
          </a:p>
        </p:txBody>
      </p:sp>
      <p:sp>
        <p:nvSpPr>
          <p:cNvPr id="17" name="Rectangle 16">
            <a:extLst>
              <a:ext uri="{FF2B5EF4-FFF2-40B4-BE49-F238E27FC236}">
                <a16:creationId xmlns:a16="http://schemas.microsoft.com/office/drawing/2014/main" id="{5FA96D1E-228D-5F42-8BE2-1A6B85124143}"/>
              </a:ext>
            </a:extLst>
          </p:cNvPr>
          <p:cNvSpPr/>
          <p:nvPr userDrawn="1"/>
        </p:nvSpPr>
        <p:spPr>
          <a:xfrm>
            <a:off x="5044440" y="2238377"/>
            <a:ext cx="2103120" cy="36290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7">
            <a:extLst>
              <a:ext uri="{FF2B5EF4-FFF2-40B4-BE49-F238E27FC236}">
                <a16:creationId xmlns:a16="http://schemas.microsoft.com/office/drawing/2014/main" id="{51B251EF-8E8A-3067-DE40-535FD0225FDC}"/>
              </a:ext>
            </a:extLst>
          </p:cNvPr>
          <p:cNvSpPr>
            <a:spLocks noGrp="1"/>
          </p:cNvSpPr>
          <p:nvPr>
            <p:ph type="body" sz="quarter" idx="20"/>
          </p:nvPr>
        </p:nvSpPr>
        <p:spPr>
          <a:xfrm>
            <a:off x="5214366" y="3327408"/>
            <a:ext cx="1763268" cy="348942"/>
          </a:xfrm>
          <a:prstGeom prst="rect">
            <a:avLst/>
          </a:prstGeom>
        </p:spPr>
        <p:txBody>
          <a:bodyPr wrap="square" anchor="ctr" anchorCtr="0">
            <a:spAutoFit/>
          </a:bodyPr>
          <a:lstStyle>
            <a:lvl1pPr marL="0" indent="0" algn="ctr">
              <a:lnSpc>
                <a:spcPct val="110000"/>
              </a:lnSpc>
              <a:spcBef>
                <a:spcPts val="0"/>
              </a:spcBef>
              <a:buNone/>
              <a:defRPr sz="1600" b="1">
                <a:solidFill>
                  <a:schemeClr val="tx1"/>
                </a:solidFill>
                <a:latin typeface="+mn-lt"/>
              </a:defRPr>
            </a:lvl1pPr>
          </a:lstStyle>
          <a:p>
            <a:pPr lvl="0"/>
            <a:endParaRPr lang="en-US" dirty="0"/>
          </a:p>
        </p:txBody>
      </p:sp>
      <p:sp>
        <p:nvSpPr>
          <p:cNvPr id="19" name="Text Placeholder 7">
            <a:extLst>
              <a:ext uri="{FF2B5EF4-FFF2-40B4-BE49-F238E27FC236}">
                <a16:creationId xmlns:a16="http://schemas.microsoft.com/office/drawing/2014/main" id="{DA50DF1D-3078-A497-F104-7A901AD05CEA}"/>
              </a:ext>
            </a:extLst>
          </p:cNvPr>
          <p:cNvSpPr>
            <a:spLocks noGrp="1"/>
          </p:cNvSpPr>
          <p:nvPr>
            <p:ph type="body" sz="quarter" idx="21"/>
          </p:nvPr>
        </p:nvSpPr>
        <p:spPr>
          <a:xfrm>
            <a:off x="5214366" y="3806275"/>
            <a:ext cx="1763268" cy="268792"/>
          </a:xfrm>
          <a:prstGeom prst="rect">
            <a:avLst/>
          </a:prstGeom>
        </p:spPr>
        <p:txBody>
          <a:bodyPr wrap="square" anchor="ctr" anchorCtr="0">
            <a:spAutoFit/>
          </a:bodyPr>
          <a:lstStyle>
            <a:lvl1pPr marL="0" indent="0" algn="ctr">
              <a:lnSpc>
                <a:spcPct val="110000"/>
              </a:lnSpc>
              <a:spcBef>
                <a:spcPts val="0"/>
              </a:spcBef>
              <a:buNone/>
              <a:defRPr sz="1100" b="0">
                <a:solidFill>
                  <a:schemeClr val="tx1"/>
                </a:solidFill>
                <a:latin typeface="+mn-lt"/>
              </a:defRPr>
            </a:lvl1pPr>
          </a:lstStyle>
          <a:p>
            <a:pPr lvl="0"/>
            <a:endParaRPr lang="en-US" dirty="0"/>
          </a:p>
        </p:txBody>
      </p:sp>
      <p:cxnSp>
        <p:nvCxnSpPr>
          <p:cNvPr id="20" name="Straight Connector 19">
            <a:extLst>
              <a:ext uri="{FF2B5EF4-FFF2-40B4-BE49-F238E27FC236}">
                <a16:creationId xmlns:a16="http://schemas.microsoft.com/office/drawing/2014/main" id="{2178BCA8-8927-3000-784C-8000D82D70A4}"/>
              </a:ext>
            </a:extLst>
          </p:cNvPr>
          <p:cNvCxnSpPr>
            <a:cxnSpLocks/>
          </p:cNvCxnSpPr>
          <p:nvPr userDrawn="1"/>
        </p:nvCxnSpPr>
        <p:spPr>
          <a:xfrm>
            <a:off x="5648325" y="4263879"/>
            <a:ext cx="895350" cy="0"/>
          </a:xfrm>
          <a:prstGeom prst="line">
            <a:avLst/>
          </a:prstGeom>
          <a:ln w="12700" cap="rnd">
            <a:round/>
          </a:ln>
        </p:spPr>
        <p:style>
          <a:lnRef idx="1">
            <a:schemeClr val="accent1"/>
          </a:lnRef>
          <a:fillRef idx="0">
            <a:schemeClr val="accent1"/>
          </a:fillRef>
          <a:effectRef idx="0">
            <a:schemeClr val="accent1"/>
          </a:effectRef>
          <a:fontRef idx="minor">
            <a:schemeClr val="tx1"/>
          </a:fontRef>
        </p:style>
      </p:cxnSp>
      <p:sp>
        <p:nvSpPr>
          <p:cNvPr id="21" name="Text Placeholder 7">
            <a:extLst>
              <a:ext uri="{FF2B5EF4-FFF2-40B4-BE49-F238E27FC236}">
                <a16:creationId xmlns:a16="http://schemas.microsoft.com/office/drawing/2014/main" id="{32D7C651-A8C6-EDB4-5223-4603F1E60703}"/>
              </a:ext>
            </a:extLst>
          </p:cNvPr>
          <p:cNvSpPr>
            <a:spLocks noGrp="1"/>
          </p:cNvSpPr>
          <p:nvPr>
            <p:ph type="body" sz="quarter" idx="22"/>
          </p:nvPr>
        </p:nvSpPr>
        <p:spPr>
          <a:xfrm>
            <a:off x="5214366" y="4460122"/>
            <a:ext cx="1763268" cy="236668"/>
          </a:xfrm>
          <a:prstGeom prst="rect">
            <a:avLst/>
          </a:prstGeom>
        </p:spPr>
        <p:txBody>
          <a:bodyPr wrap="square" anchor="t" anchorCtr="0">
            <a:spAutoFit/>
          </a:bodyPr>
          <a:lstStyle>
            <a:lvl1pPr marL="0" indent="0" algn="ctr">
              <a:lnSpc>
                <a:spcPct val="110000"/>
              </a:lnSpc>
              <a:spcBef>
                <a:spcPts val="0"/>
              </a:spcBef>
              <a:buNone/>
              <a:defRPr sz="900" b="0">
                <a:solidFill>
                  <a:schemeClr val="tx1"/>
                </a:solidFill>
                <a:latin typeface="+mn-lt"/>
              </a:defRPr>
            </a:lvl1pPr>
          </a:lstStyle>
          <a:p>
            <a:pPr lvl="0"/>
            <a:endParaRPr lang="en-US" dirty="0"/>
          </a:p>
        </p:txBody>
      </p:sp>
      <p:sp>
        <p:nvSpPr>
          <p:cNvPr id="22" name="Rectangle 21">
            <a:extLst>
              <a:ext uri="{FF2B5EF4-FFF2-40B4-BE49-F238E27FC236}">
                <a16:creationId xmlns:a16="http://schemas.microsoft.com/office/drawing/2014/main" id="{C7944B1A-5BDB-C3E6-08D5-D07FB27FF433}"/>
              </a:ext>
            </a:extLst>
          </p:cNvPr>
          <p:cNvSpPr/>
          <p:nvPr userDrawn="1"/>
        </p:nvSpPr>
        <p:spPr>
          <a:xfrm>
            <a:off x="7337298" y="2238377"/>
            <a:ext cx="2103120" cy="36290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7">
            <a:extLst>
              <a:ext uri="{FF2B5EF4-FFF2-40B4-BE49-F238E27FC236}">
                <a16:creationId xmlns:a16="http://schemas.microsoft.com/office/drawing/2014/main" id="{B7499EA4-34A0-FAE6-F83A-F5628BB79FCF}"/>
              </a:ext>
            </a:extLst>
          </p:cNvPr>
          <p:cNvSpPr>
            <a:spLocks noGrp="1"/>
          </p:cNvSpPr>
          <p:nvPr>
            <p:ph type="body" sz="quarter" idx="23"/>
          </p:nvPr>
        </p:nvSpPr>
        <p:spPr>
          <a:xfrm>
            <a:off x="7507224" y="3327408"/>
            <a:ext cx="1763268" cy="348942"/>
          </a:xfrm>
          <a:prstGeom prst="rect">
            <a:avLst/>
          </a:prstGeom>
        </p:spPr>
        <p:txBody>
          <a:bodyPr wrap="square" anchor="ctr" anchorCtr="0">
            <a:spAutoFit/>
          </a:bodyPr>
          <a:lstStyle>
            <a:lvl1pPr marL="0" indent="0" algn="ctr">
              <a:lnSpc>
                <a:spcPct val="110000"/>
              </a:lnSpc>
              <a:spcBef>
                <a:spcPts val="0"/>
              </a:spcBef>
              <a:buNone/>
              <a:defRPr sz="1600" b="1">
                <a:solidFill>
                  <a:schemeClr val="tx1"/>
                </a:solidFill>
                <a:latin typeface="+mn-lt"/>
              </a:defRPr>
            </a:lvl1pPr>
          </a:lstStyle>
          <a:p>
            <a:pPr lvl="0"/>
            <a:endParaRPr lang="en-US" dirty="0"/>
          </a:p>
        </p:txBody>
      </p:sp>
      <p:sp>
        <p:nvSpPr>
          <p:cNvPr id="24" name="Text Placeholder 7">
            <a:extLst>
              <a:ext uri="{FF2B5EF4-FFF2-40B4-BE49-F238E27FC236}">
                <a16:creationId xmlns:a16="http://schemas.microsoft.com/office/drawing/2014/main" id="{E7634ACE-6A6D-1414-EA57-36AC21BE870B}"/>
              </a:ext>
            </a:extLst>
          </p:cNvPr>
          <p:cNvSpPr>
            <a:spLocks noGrp="1"/>
          </p:cNvSpPr>
          <p:nvPr>
            <p:ph type="body" sz="quarter" idx="24"/>
          </p:nvPr>
        </p:nvSpPr>
        <p:spPr>
          <a:xfrm>
            <a:off x="7507224" y="3806275"/>
            <a:ext cx="1763268" cy="268792"/>
          </a:xfrm>
          <a:prstGeom prst="rect">
            <a:avLst/>
          </a:prstGeom>
        </p:spPr>
        <p:txBody>
          <a:bodyPr wrap="square" anchor="ctr" anchorCtr="0">
            <a:spAutoFit/>
          </a:bodyPr>
          <a:lstStyle>
            <a:lvl1pPr marL="0" indent="0" algn="ctr">
              <a:lnSpc>
                <a:spcPct val="110000"/>
              </a:lnSpc>
              <a:spcBef>
                <a:spcPts val="0"/>
              </a:spcBef>
              <a:buNone/>
              <a:defRPr sz="1100" b="0">
                <a:solidFill>
                  <a:schemeClr val="tx1"/>
                </a:solidFill>
                <a:latin typeface="+mn-lt"/>
              </a:defRPr>
            </a:lvl1pPr>
          </a:lstStyle>
          <a:p>
            <a:pPr lvl="0"/>
            <a:endParaRPr lang="en-US" dirty="0"/>
          </a:p>
        </p:txBody>
      </p:sp>
      <p:cxnSp>
        <p:nvCxnSpPr>
          <p:cNvPr id="25" name="Straight Connector 24">
            <a:extLst>
              <a:ext uri="{FF2B5EF4-FFF2-40B4-BE49-F238E27FC236}">
                <a16:creationId xmlns:a16="http://schemas.microsoft.com/office/drawing/2014/main" id="{DC9AAD2A-5807-D3D8-F464-D29AA221210C}"/>
              </a:ext>
            </a:extLst>
          </p:cNvPr>
          <p:cNvCxnSpPr>
            <a:cxnSpLocks/>
          </p:cNvCxnSpPr>
          <p:nvPr userDrawn="1"/>
        </p:nvCxnSpPr>
        <p:spPr>
          <a:xfrm>
            <a:off x="7941183" y="4263879"/>
            <a:ext cx="895350" cy="0"/>
          </a:xfrm>
          <a:prstGeom prst="line">
            <a:avLst/>
          </a:prstGeom>
          <a:ln w="12700" cap="rnd">
            <a:round/>
          </a:ln>
        </p:spPr>
        <p:style>
          <a:lnRef idx="1">
            <a:schemeClr val="accent1"/>
          </a:lnRef>
          <a:fillRef idx="0">
            <a:schemeClr val="accent1"/>
          </a:fillRef>
          <a:effectRef idx="0">
            <a:schemeClr val="accent1"/>
          </a:effectRef>
          <a:fontRef idx="minor">
            <a:schemeClr val="tx1"/>
          </a:fontRef>
        </p:style>
      </p:cxnSp>
      <p:sp>
        <p:nvSpPr>
          <p:cNvPr id="26" name="Text Placeholder 7">
            <a:extLst>
              <a:ext uri="{FF2B5EF4-FFF2-40B4-BE49-F238E27FC236}">
                <a16:creationId xmlns:a16="http://schemas.microsoft.com/office/drawing/2014/main" id="{216856D8-7C1C-0723-327F-E085EF9F5C4E}"/>
              </a:ext>
            </a:extLst>
          </p:cNvPr>
          <p:cNvSpPr>
            <a:spLocks noGrp="1"/>
          </p:cNvSpPr>
          <p:nvPr>
            <p:ph type="body" sz="quarter" idx="25"/>
          </p:nvPr>
        </p:nvSpPr>
        <p:spPr>
          <a:xfrm>
            <a:off x="7507224" y="4460122"/>
            <a:ext cx="1763268" cy="236668"/>
          </a:xfrm>
          <a:prstGeom prst="rect">
            <a:avLst/>
          </a:prstGeom>
        </p:spPr>
        <p:txBody>
          <a:bodyPr wrap="square" anchor="t" anchorCtr="0">
            <a:spAutoFit/>
          </a:bodyPr>
          <a:lstStyle>
            <a:lvl1pPr marL="0" indent="0" algn="ctr">
              <a:lnSpc>
                <a:spcPct val="110000"/>
              </a:lnSpc>
              <a:spcBef>
                <a:spcPts val="0"/>
              </a:spcBef>
              <a:buNone/>
              <a:defRPr sz="900" b="0">
                <a:solidFill>
                  <a:schemeClr val="tx1"/>
                </a:solidFill>
                <a:latin typeface="+mn-lt"/>
              </a:defRPr>
            </a:lvl1pPr>
          </a:lstStyle>
          <a:p>
            <a:pPr lvl="0"/>
            <a:endParaRPr lang="en-US" dirty="0"/>
          </a:p>
        </p:txBody>
      </p:sp>
      <p:sp>
        <p:nvSpPr>
          <p:cNvPr id="27" name="Rectangle 26">
            <a:extLst>
              <a:ext uri="{FF2B5EF4-FFF2-40B4-BE49-F238E27FC236}">
                <a16:creationId xmlns:a16="http://schemas.microsoft.com/office/drawing/2014/main" id="{977941D7-FAF9-9C99-785A-8911EB7273AB}"/>
              </a:ext>
            </a:extLst>
          </p:cNvPr>
          <p:cNvSpPr/>
          <p:nvPr userDrawn="1"/>
        </p:nvSpPr>
        <p:spPr>
          <a:xfrm>
            <a:off x="9630156" y="2238377"/>
            <a:ext cx="2103120" cy="36290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 Placeholder 7">
            <a:extLst>
              <a:ext uri="{FF2B5EF4-FFF2-40B4-BE49-F238E27FC236}">
                <a16:creationId xmlns:a16="http://schemas.microsoft.com/office/drawing/2014/main" id="{D756774C-9FE3-86FA-4336-3A2E21C342CF}"/>
              </a:ext>
            </a:extLst>
          </p:cNvPr>
          <p:cNvSpPr>
            <a:spLocks noGrp="1"/>
          </p:cNvSpPr>
          <p:nvPr>
            <p:ph type="body" sz="quarter" idx="26"/>
          </p:nvPr>
        </p:nvSpPr>
        <p:spPr>
          <a:xfrm>
            <a:off x="9800082" y="3327408"/>
            <a:ext cx="1763268" cy="348942"/>
          </a:xfrm>
          <a:prstGeom prst="rect">
            <a:avLst/>
          </a:prstGeom>
        </p:spPr>
        <p:txBody>
          <a:bodyPr wrap="square" anchor="ctr" anchorCtr="0">
            <a:spAutoFit/>
          </a:bodyPr>
          <a:lstStyle>
            <a:lvl1pPr marL="0" indent="0" algn="ctr">
              <a:lnSpc>
                <a:spcPct val="110000"/>
              </a:lnSpc>
              <a:spcBef>
                <a:spcPts val="0"/>
              </a:spcBef>
              <a:buNone/>
              <a:defRPr sz="1600" b="1">
                <a:solidFill>
                  <a:schemeClr val="tx1"/>
                </a:solidFill>
                <a:latin typeface="+mn-lt"/>
              </a:defRPr>
            </a:lvl1pPr>
          </a:lstStyle>
          <a:p>
            <a:pPr lvl="0"/>
            <a:endParaRPr lang="en-US" dirty="0"/>
          </a:p>
        </p:txBody>
      </p:sp>
      <p:sp>
        <p:nvSpPr>
          <p:cNvPr id="29" name="Text Placeholder 7">
            <a:extLst>
              <a:ext uri="{FF2B5EF4-FFF2-40B4-BE49-F238E27FC236}">
                <a16:creationId xmlns:a16="http://schemas.microsoft.com/office/drawing/2014/main" id="{6FCADC7F-CEFE-5CB6-7E51-A9CC172B980A}"/>
              </a:ext>
            </a:extLst>
          </p:cNvPr>
          <p:cNvSpPr>
            <a:spLocks noGrp="1"/>
          </p:cNvSpPr>
          <p:nvPr>
            <p:ph type="body" sz="quarter" idx="27"/>
          </p:nvPr>
        </p:nvSpPr>
        <p:spPr>
          <a:xfrm>
            <a:off x="9800082" y="3806275"/>
            <a:ext cx="1763268" cy="268792"/>
          </a:xfrm>
          <a:prstGeom prst="rect">
            <a:avLst/>
          </a:prstGeom>
        </p:spPr>
        <p:txBody>
          <a:bodyPr wrap="square" anchor="ctr" anchorCtr="0">
            <a:spAutoFit/>
          </a:bodyPr>
          <a:lstStyle>
            <a:lvl1pPr marL="0" indent="0" algn="ctr">
              <a:lnSpc>
                <a:spcPct val="110000"/>
              </a:lnSpc>
              <a:spcBef>
                <a:spcPts val="0"/>
              </a:spcBef>
              <a:buNone/>
              <a:defRPr sz="1100" b="0">
                <a:solidFill>
                  <a:schemeClr val="tx1"/>
                </a:solidFill>
                <a:latin typeface="+mn-lt"/>
              </a:defRPr>
            </a:lvl1pPr>
          </a:lstStyle>
          <a:p>
            <a:pPr lvl="0"/>
            <a:endParaRPr lang="en-US" dirty="0"/>
          </a:p>
        </p:txBody>
      </p:sp>
      <p:cxnSp>
        <p:nvCxnSpPr>
          <p:cNvPr id="30" name="Straight Connector 29">
            <a:extLst>
              <a:ext uri="{FF2B5EF4-FFF2-40B4-BE49-F238E27FC236}">
                <a16:creationId xmlns:a16="http://schemas.microsoft.com/office/drawing/2014/main" id="{6F5E91DF-0A96-22A0-371D-640B57E7D242}"/>
              </a:ext>
            </a:extLst>
          </p:cNvPr>
          <p:cNvCxnSpPr>
            <a:cxnSpLocks/>
          </p:cNvCxnSpPr>
          <p:nvPr userDrawn="1"/>
        </p:nvCxnSpPr>
        <p:spPr>
          <a:xfrm>
            <a:off x="10234041" y="4263879"/>
            <a:ext cx="895350" cy="0"/>
          </a:xfrm>
          <a:prstGeom prst="line">
            <a:avLst/>
          </a:prstGeom>
          <a:ln w="12700" cap="rnd">
            <a:round/>
          </a:ln>
        </p:spPr>
        <p:style>
          <a:lnRef idx="1">
            <a:schemeClr val="accent1"/>
          </a:lnRef>
          <a:fillRef idx="0">
            <a:schemeClr val="accent1"/>
          </a:fillRef>
          <a:effectRef idx="0">
            <a:schemeClr val="accent1"/>
          </a:effectRef>
          <a:fontRef idx="minor">
            <a:schemeClr val="tx1"/>
          </a:fontRef>
        </p:style>
      </p:cxnSp>
      <p:sp>
        <p:nvSpPr>
          <p:cNvPr id="31" name="Text Placeholder 7">
            <a:extLst>
              <a:ext uri="{FF2B5EF4-FFF2-40B4-BE49-F238E27FC236}">
                <a16:creationId xmlns:a16="http://schemas.microsoft.com/office/drawing/2014/main" id="{255C6C76-F58C-2042-9EB7-AB5EA9D88452}"/>
              </a:ext>
            </a:extLst>
          </p:cNvPr>
          <p:cNvSpPr>
            <a:spLocks noGrp="1"/>
          </p:cNvSpPr>
          <p:nvPr>
            <p:ph type="body" sz="quarter" idx="28"/>
          </p:nvPr>
        </p:nvSpPr>
        <p:spPr>
          <a:xfrm>
            <a:off x="9800082" y="4460122"/>
            <a:ext cx="1763268" cy="236668"/>
          </a:xfrm>
          <a:prstGeom prst="rect">
            <a:avLst/>
          </a:prstGeom>
        </p:spPr>
        <p:txBody>
          <a:bodyPr wrap="square" anchor="t" anchorCtr="0">
            <a:spAutoFit/>
          </a:bodyPr>
          <a:lstStyle>
            <a:lvl1pPr marL="0" indent="0" algn="ctr">
              <a:lnSpc>
                <a:spcPct val="110000"/>
              </a:lnSpc>
              <a:spcBef>
                <a:spcPts val="0"/>
              </a:spcBef>
              <a:buNone/>
              <a:defRPr sz="900" b="0">
                <a:solidFill>
                  <a:schemeClr val="tx1"/>
                </a:solidFill>
                <a:latin typeface="+mn-lt"/>
              </a:defRPr>
            </a:lvl1pPr>
          </a:lstStyle>
          <a:p>
            <a:pPr lvl="0"/>
            <a:endParaRPr lang="en-US" dirty="0"/>
          </a:p>
        </p:txBody>
      </p:sp>
      <p:pic>
        <p:nvPicPr>
          <p:cNvPr id="4" name="Graphic 3">
            <a:extLst>
              <a:ext uri="{FF2B5EF4-FFF2-40B4-BE49-F238E27FC236}">
                <a16:creationId xmlns:a16="http://schemas.microsoft.com/office/drawing/2014/main" id="{77889A56-40F9-9680-1D99-7DF2DB33FB0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12525" y="433387"/>
            <a:ext cx="228600" cy="228600"/>
          </a:xfrm>
          <a:prstGeom prst="rect">
            <a:avLst/>
          </a:prstGeom>
        </p:spPr>
      </p:pic>
      <p:pic>
        <p:nvPicPr>
          <p:cNvPr id="9" name="Picture 8">
            <a:extLst>
              <a:ext uri="{FF2B5EF4-FFF2-40B4-BE49-F238E27FC236}">
                <a16:creationId xmlns:a16="http://schemas.microsoft.com/office/drawing/2014/main" id="{CF284CA0-2051-3E59-72F6-A02AB0150BAF}"/>
              </a:ext>
            </a:extLst>
          </p:cNvPr>
          <p:cNvPicPr>
            <a:picLocks noChangeAspect="1"/>
          </p:cNvPicPr>
          <p:nvPr userDrawn="1"/>
        </p:nvPicPr>
        <p:blipFill>
          <a:blip r:embed="rId4" cstate="screen">
            <a:biLevel thresh="50000"/>
            <a:extLst>
              <a:ext uri="{28A0092B-C50C-407E-A947-70E740481C1C}">
                <a14:useLocalDpi xmlns:a14="http://schemas.microsoft.com/office/drawing/2010/main"/>
              </a:ext>
            </a:extLst>
          </a:blip>
          <a:srcRect/>
          <a:stretch/>
        </p:blipFill>
        <p:spPr>
          <a:xfrm>
            <a:off x="708911" y="1362748"/>
            <a:ext cx="1603251" cy="1603251"/>
          </a:xfrm>
          <a:prstGeom prst="ellipse">
            <a:avLst/>
          </a:prstGeom>
        </p:spPr>
      </p:pic>
      <p:pic>
        <p:nvPicPr>
          <p:cNvPr id="32" name="Picture 31">
            <a:extLst>
              <a:ext uri="{FF2B5EF4-FFF2-40B4-BE49-F238E27FC236}">
                <a16:creationId xmlns:a16="http://schemas.microsoft.com/office/drawing/2014/main" id="{35C8F448-6E63-9C48-3AA8-2B319845CF4E}"/>
              </a:ext>
            </a:extLst>
          </p:cNvPr>
          <p:cNvPicPr>
            <a:picLocks noChangeAspect="1"/>
          </p:cNvPicPr>
          <p:nvPr userDrawn="1"/>
        </p:nvPicPr>
        <p:blipFill>
          <a:blip r:embed="rId4" cstate="screen">
            <a:biLevel thresh="50000"/>
            <a:extLst>
              <a:ext uri="{28A0092B-C50C-407E-A947-70E740481C1C}">
                <a14:useLocalDpi xmlns:a14="http://schemas.microsoft.com/office/drawing/2010/main"/>
              </a:ext>
            </a:extLst>
          </a:blip>
          <a:srcRect/>
          <a:stretch/>
        </p:blipFill>
        <p:spPr>
          <a:xfrm>
            <a:off x="3001769" y="1362748"/>
            <a:ext cx="1603251" cy="1603251"/>
          </a:xfrm>
          <a:prstGeom prst="ellipse">
            <a:avLst/>
          </a:prstGeom>
        </p:spPr>
      </p:pic>
      <p:pic>
        <p:nvPicPr>
          <p:cNvPr id="33" name="Picture 32">
            <a:extLst>
              <a:ext uri="{FF2B5EF4-FFF2-40B4-BE49-F238E27FC236}">
                <a16:creationId xmlns:a16="http://schemas.microsoft.com/office/drawing/2014/main" id="{6AF66E33-63A5-D749-D4A1-88E6939DF74B}"/>
              </a:ext>
            </a:extLst>
          </p:cNvPr>
          <p:cNvPicPr>
            <a:picLocks noChangeAspect="1"/>
          </p:cNvPicPr>
          <p:nvPr userDrawn="1"/>
        </p:nvPicPr>
        <p:blipFill>
          <a:blip r:embed="rId4" cstate="screen">
            <a:biLevel thresh="50000"/>
            <a:extLst>
              <a:ext uri="{28A0092B-C50C-407E-A947-70E740481C1C}">
                <a14:useLocalDpi xmlns:a14="http://schemas.microsoft.com/office/drawing/2010/main"/>
              </a:ext>
            </a:extLst>
          </a:blip>
          <a:srcRect/>
          <a:stretch/>
        </p:blipFill>
        <p:spPr>
          <a:xfrm>
            <a:off x="5294627" y="1362748"/>
            <a:ext cx="1603251" cy="1603251"/>
          </a:xfrm>
          <a:prstGeom prst="ellipse">
            <a:avLst/>
          </a:prstGeom>
        </p:spPr>
      </p:pic>
      <p:pic>
        <p:nvPicPr>
          <p:cNvPr id="34" name="Picture 33">
            <a:extLst>
              <a:ext uri="{FF2B5EF4-FFF2-40B4-BE49-F238E27FC236}">
                <a16:creationId xmlns:a16="http://schemas.microsoft.com/office/drawing/2014/main" id="{E33BE5BA-90D0-3478-0B62-E0B6A61C4B39}"/>
              </a:ext>
            </a:extLst>
          </p:cNvPr>
          <p:cNvPicPr>
            <a:picLocks noChangeAspect="1"/>
          </p:cNvPicPr>
          <p:nvPr userDrawn="1"/>
        </p:nvPicPr>
        <p:blipFill>
          <a:blip r:embed="rId4" cstate="screen">
            <a:biLevel thresh="50000"/>
            <a:extLst>
              <a:ext uri="{28A0092B-C50C-407E-A947-70E740481C1C}">
                <a14:useLocalDpi xmlns:a14="http://schemas.microsoft.com/office/drawing/2010/main"/>
              </a:ext>
            </a:extLst>
          </a:blip>
          <a:srcRect/>
          <a:stretch/>
        </p:blipFill>
        <p:spPr>
          <a:xfrm>
            <a:off x="7587485" y="1362748"/>
            <a:ext cx="1603251" cy="1603251"/>
          </a:xfrm>
          <a:prstGeom prst="ellipse">
            <a:avLst/>
          </a:prstGeom>
        </p:spPr>
      </p:pic>
      <p:pic>
        <p:nvPicPr>
          <p:cNvPr id="35" name="Picture 34">
            <a:extLst>
              <a:ext uri="{FF2B5EF4-FFF2-40B4-BE49-F238E27FC236}">
                <a16:creationId xmlns:a16="http://schemas.microsoft.com/office/drawing/2014/main" id="{1B9E5CB7-5308-6105-B7DA-33451F1DD7D3}"/>
              </a:ext>
            </a:extLst>
          </p:cNvPr>
          <p:cNvPicPr>
            <a:picLocks noChangeAspect="1"/>
          </p:cNvPicPr>
          <p:nvPr userDrawn="1"/>
        </p:nvPicPr>
        <p:blipFill>
          <a:blip r:embed="rId4" cstate="screen">
            <a:biLevel thresh="50000"/>
            <a:extLst>
              <a:ext uri="{28A0092B-C50C-407E-A947-70E740481C1C}">
                <a14:useLocalDpi xmlns:a14="http://schemas.microsoft.com/office/drawing/2010/main"/>
              </a:ext>
            </a:extLst>
          </a:blip>
          <a:srcRect/>
          <a:stretch/>
        </p:blipFill>
        <p:spPr>
          <a:xfrm>
            <a:off x="9879838" y="1362748"/>
            <a:ext cx="1603251" cy="1603251"/>
          </a:xfrm>
          <a:prstGeom prst="ellipse">
            <a:avLst/>
          </a:prstGeom>
        </p:spPr>
      </p:pic>
    </p:spTree>
    <p:extLst>
      <p:ext uri="{BB962C8B-B14F-4D97-AF65-F5344CB8AC3E}">
        <p14:creationId xmlns:p14="http://schemas.microsoft.com/office/powerpoint/2010/main" val="20255622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ircle 3">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4128BF-6BFC-5D20-8A73-DC580CB79DF0}"/>
              </a:ext>
            </a:extLst>
          </p:cNvPr>
          <p:cNvSpPr>
            <a:spLocks noGrp="1"/>
          </p:cNvSpPr>
          <p:nvPr>
            <p:ph type="sldNum" sz="quarter" idx="10"/>
          </p:nvPr>
        </p:nvSpPr>
        <p:spPr>
          <a:xfrm>
            <a:off x="11541149" y="6284305"/>
            <a:ext cx="427419" cy="365125"/>
          </a:xfrm>
        </p:spPr>
        <p:txBody>
          <a:bodyPr/>
          <a:lstStyle/>
          <a:p>
            <a:fld id="{6CC2FB7E-E9FD-AA44-8101-F627C1923673}" type="slidenum">
              <a:rPr lang="en-US" smtClean="0"/>
              <a:pPr/>
              <a:t>‹#›</a:t>
            </a:fld>
            <a:endParaRPr lang="en-US" dirty="0"/>
          </a:p>
        </p:txBody>
      </p:sp>
      <p:sp>
        <p:nvSpPr>
          <p:cNvPr id="5" name="Text Placeholder 4">
            <a:extLst>
              <a:ext uri="{FF2B5EF4-FFF2-40B4-BE49-F238E27FC236}">
                <a16:creationId xmlns:a16="http://schemas.microsoft.com/office/drawing/2014/main" id="{CF15A299-5F85-259C-C76B-A026AFD1A11E}"/>
              </a:ext>
            </a:extLst>
          </p:cNvPr>
          <p:cNvSpPr>
            <a:spLocks noGrp="1"/>
          </p:cNvSpPr>
          <p:nvPr>
            <p:ph type="body" sz="quarter" idx="11" hasCustomPrompt="1"/>
          </p:nvPr>
        </p:nvSpPr>
        <p:spPr>
          <a:xfrm>
            <a:off x="354011" y="369887"/>
            <a:ext cx="10895013" cy="355600"/>
          </a:xfrm>
          <a:prstGeom prst="rect">
            <a:avLst/>
          </a:prstGeom>
        </p:spPr>
        <p:txBody>
          <a:bodyPr/>
          <a:lstStyle>
            <a:lvl1pPr marL="0" indent="0">
              <a:buNone/>
              <a:defRPr sz="1600" b="1">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Title</a:t>
            </a:r>
          </a:p>
        </p:txBody>
      </p:sp>
      <p:cxnSp>
        <p:nvCxnSpPr>
          <p:cNvPr id="6" name="Straight Connector 5">
            <a:extLst>
              <a:ext uri="{FF2B5EF4-FFF2-40B4-BE49-F238E27FC236}">
                <a16:creationId xmlns:a16="http://schemas.microsoft.com/office/drawing/2014/main" id="{CA440A60-F3F8-5FAC-D46A-E1DFBB24BE11}"/>
              </a:ext>
            </a:extLst>
          </p:cNvPr>
          <p:cNvCxnSpPr>
            <a:cxnSpLocks/>
          </p:cNvCxnSpPr>
          <p:nvPr userDrawn="1"/>
        </p:nvCxnSpPr>
        <p:spPr>
          <a:xfrm>
            <a:off x="458724" y="731520"/>
            <a:ext cx="11274552" cy="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4B3498E1-1431-439E-B804-BCA324290A68}"/>
              </a:ext>
            </a:extLst>
          </p:cNvPr>
          <p:cNvSpPr>
            <a:spLocks noGrp="1"/>
          </p:cNvSpPr>
          <p:nvPr>
            <p:ph type="body" sz="quarter" idx="12"/>
          </p:nvPr>
        </p:nvSpPr>
        <p:spPr>
          <a:xfrm>
            <a:off x="915924" y="1664462"/>
            <a:ext cx="10360152" cy="553998"/>
          </a:xfrm>
          <a:prstGeom prst="rect">
            <a:avLst/>
          </a:prstGeom>
        </p:spPr>
        <p:txBody>
          <a:bodyPr>
            <a:spAutoFit/>
          </a:bodyPr>
          <a:lstStyle>
            <a:lvl1pPr marL="0" indent="0" algn="ctr">
              <a:lnSpc>
                <a:spcPct val="100000"/>
              </a:lnSpc>
              <a:spcBef>
                <a:spcPts val="0"/>
              </a:spcBef>
              <a:buNone/>
              <a:defRPr sz="3000" b="1">
                <a:solidFill>
                  <a:schemeClr val="tx2"/>
                </a:solidFill>
                <a:latin typeface="+mj-lt"/>
              </a:defRPr>
            </a:lvl1pPr>
          </a:lstStyle>
          <a:p>
            <a:pPr lvl="0"/>
            <a:endParaRPr lang="en-US" dirty="0"/>
          </a:p>
        </p:txBody>
      </p:sp>
      <p:sp>
        <p:nvSpPr>
          <p:cNvPr id="11" name="Text Placeholder 7">
            <a:extLst>
              <a:ext uri="{FF2B5EF4-FFF2-40B4-BE49-F238E27FC236}">
                <a16:creationId xmlns:a16="http://schemas.microsoft.com/office/drawing/2014/main" id="{BDD32301-0F62-8DC6-D70B-3C2E01956C2E}"/>
              </a:ext>
            </a:extLst>
          </p:cNvPr>
          <p:cNvSpPr>
            <a:spLocks noGrp="1"/>
          </p:cNvSpPr>
          <p:nvPr>
            <p:ph type="body" sz="quarter" idx="13"/>
          </p:nvPr>
        </p:nvSpPr>
        <p:spPr>
          <a:xfrm>
            <a:off x="915924" y="1203931"/>
            <a:ext cx="10360152" cy="400110"/>
          </a:xfrm>
          <a:prstGeom prst="rect">
            <a:avLst/>
          </a:prstGeom>
        </p:spPr>
        <p:txBody>
          <a:bodyPr>
            <a:spAutoFit/>
          </a:bodyPr>
          <a:lstStyle>
            <a:lvl1pPr marL="0" indent="0" algn="ctr">
              <a:lnSpc>
                <a:spcPct val="100000"/>
              </a:lnSpc>
              <a:spcBef>
                <a:spcPts val="0"/>
              </a:spcBef>
              <a:buNone/>
              <a:defRPr sz="2000" b="1">
                <a:solidFill>
                  <a:schemeClr val="accent1"/>
                </a:solidFill>
                <a:latin typeface="+mj-lt"/>
              </a:defRPr>
            </a:lvl1pPr>
          </a:lstStyle>
          <a:p>
            <a:pPr lvl="0"/>
            <a:endParaRPr lang="en-US" dirty="0"/>
          </a:p>
        </p:txBody>
      </p:sp>
      <p:sp>
        <p:nvSpPr>
          <p:cNvPr id="29" name="Oval 28">
            <a:extLst>
              <a:ext uri="{FF2B5EF4-FFF2-40B4-BE49-F238E27FC236}">
                <a16:creationId xmlns:a16="http://schemas.microsoft.com/office/drawing/2014/main" id="{34634403-3919-1DE1-2249-749C011A458B}"/>
              </a:ext>
            </a:extLst>
          </p:cNvPr>
          <p:cNvSpPr>
            <a:spLocks noChangeAspect="1"/>
          </p:cNvSpPr>
          <p:nvPr userDrawn="1"/>
        </p:nvSpPr>
        <p:spPr>
          <a:xfrm>
            <a:off x="2448890" y="2553065"/>
            <a:ext cx="731520" cy="7315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mj-lt"/>
              </a:rPr>
              <a:t>1</a:t>
            </a:r>
          </a:p>
        </p:txBody>
      </p:sp>
      <p:sp>
        <p:nvSpPr>
          <p:cNvPr id="31" name="Text Placeholder 7">
            <a:extLst>
              <a:ext uri="{FF2B5EF4-FFF2-40B4-BE49-F238E27FC236}">
                <a16:creationId xmlns:a16="http://schemas.microsoft.com/office/drawing/2014/main" id="{557F4435-1EE0-BB84-6F35-A1A370BEA9F3}"/>
              </a:ext>
            </a:extLst>
          </p:cNvPr>
          <p:cNvSpPr>
            <a:spLocks noGrp="1"/>
          </p:cNvSpPr>
          <p:nvPr userDrawn="1">
            <p:ph type="body" sz="quarter" idx="17"/>
          </p:nvPr>
        </p:nvSpPr>
        <p:spPr>
          <a:xfrm>
            <a:off x="1784280" y="3746888"/>
            <a:ext cx="2060740" cy="284758"/>
          </a:xfrm>
          <a:prstGeom prst="rect">
            <a:avLst/>
          </a:prstGeom>
        </p:spPr>
        <p:txBody>
          <a:bodyPr wrap="square" anchor="t" anchorCtr="0">
            <a:spAutoFit/>
          </a:bodyPr>
          <a:lstStyle>
            <a:lvl1pPr marL="0" indent="0" algn="ctr">
              <a:lnSpc>
                <a:spcPct val="110000"/>
              </a:lnSpc>
              <a:spcBef>
                <a:spcPts val="0"/>
              </a:spcBef>
              <a:buNone/>
              <a:defRPr sz="1200" b="0">
                <a:solidFill>
                  <a:schemeClr val="tx1"/>
                </a:solidFill>
                <a:latin typeface="+mn-lt"/>
              </a:defRPr>
            </a:lvl1pPr>
          </a:lstStyle>
          <a:p>
            <a:pPr lvl="0"/>
            <a:endParaRPr lang="en-US" dirty="0"/>
          </a:p>
        </p:txBody>
      </p:sp>
      <p:cxnSp>
        <p:nvCxnSpPr>
          <p:cNvPr id="4" name="Straight Connector 3">
            <a:extLst>
              <a:ext uri="{FF2B5EF4-FFF2-40B4-BE49-F238E27FC236}">
                <a16:creationId xmlns:a16="http://schemas.microsoft.com/office/drawing/2014/main" id="{00812C3F-CADF-C02D-50B3-4967C729B465}"/>
              </a:ext>
            </a:extLst>
          </p:cNvPr>
          <p:cNvCxnSpPr>
            <a:cxnSpLocks/>
          </p:cNvCxnSpPr>
          <p:nvPr userDrawn="1"/>
        </p:nvCxnSpPr>
        <p:spPr>
          <a:xfrm>
            <a:off x="2357450" y="3447238"/>
            <a:ext cx="914400" cy="0"/>
          </a:xfrm>
          <a:prstGeom prst="line">
            <a:avLst/>
          </a:prstGeom>
          <a:ln w="38100" cap="rnd">
            <a:round/>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14CE7044-E0FE-AE6E-30DE-6D5F93494553}"/>
              </a:ext>
            </a:extLst>
          </p:cNvPr>
          <p:cNvSpPr>
            <a:spLocks noChangeAspect="1"/>
          </p:cNvSpPr>
          <p:nvPr userDrawn="1"/>
        </p:nvSpPr>
        <p:spPr>
          <a:xfrm>
            <a:off x="5730240" y="2553065"/>
            <a:ext cx="731520" cy="7315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mj-lt"/>
              </a:rPr>
              <a:t>2</a:t>
            </a:r>
          </a:p>
        </p:txBody>
      </p:sp>
      <p:sp>
        <p:nvSpPr>
          <p:cNvPr id="8" name="Text Placeholder 7">
            <a:extLst>
              <a:ext uri="{FF2B5EF4-FFF2-40B4-BE49-F238E27FC236}">
                <a16:creationId xmlns:a16="http://schemas.microsoft.com/office/drawing/2014/main" id="{6F0E1DA7-8093-F70B-62DB-711E3F212845}"/>
              </a:ext>
            </a:extLst>
          </p:cNvPr>
          <p:cNvSpPr>
            <a:spLocks noGrp="1"/>
          </p:cNvSpPr>
          <p:nvPr>
            <p:ph type="body" sz="quarter" idx="18"/>
          </p:nvPr>
        </p:nvSpPr>
        <p:spPr>
          <a:xfrm>
            <a:off x="5065630" y="3746888"/>
            <a:ext cx="2060740" cy="284758"/>
          </a:xfrm>
          <a:prstGeom prst="rect">
            <a:avLst/>
          </a:prstGeom>
        </p:spPr>
        <p:txBody>
          <a:bodyPr wrap="square" anchor="t" anchorCtr="0">
            <a:spAutoFit/>
          </a:bodyPr>
          <a:lstStyle>
            <a:lvl1pPr marL="0" indent="0" algn="ctr">
              <a:lnSpc>
                <a:spcPct val="110000"/>
              </a:lnSpc>
              <a:spcBef>
                <a:spcPts val="0"/>
              </a:spcBef>
              <a:buNone/>
              <a:defRPr sz="1200" b="0">
                <a:solidFill>
                  <a:schemeClr val="tx1"/>
                </a:solidFill>
                <a:latin typeface="+mn-lt"/>
              </a:defRPr>
            </a:lvl1pPr>
          </a:lstStyle>
          <a:p>
            <a:pPr lvl="0"/>
            <a:endParaRPr lang="en-US" dirty="0"/>
          </a:p>
        </p:txBody>
      </p:sp>
      <p:cxnSp>
        <p:nvCxnSpPr>
          <p:cNvPr id="10" name="Straight Connector 9">
            <a:extLst>
              <a:ext uri="{FF2B5EF4-FFF2-40B4-BE49-F238E27FC236}">
                <a16:creationId xmlns:a16="http://schemas.microsoft.com/office/drawing/2014/main" id="{9F17ED76-9F60-C323-44D1-5686636699DB}"/>
              </a:ext>
            </a:extLst>
          </p:cNvPr>
          <p:cNvCxnSpPr>
            <a:cxnSpLocks/>
          </p:cNvCxnSpPr>
          <p:nvPr userDrawn="1"/>
        </p:nvCxnSpPr>
        <p:spPr>
          <a:xfrm>
            <a:off x="5638800" y="3447238"/>
            <a:ext cx="914400" cy="0"/>
          </a:xfrm>
          <a:prstGeom prst="line">
            <a:avLst/>
          </a:prstGeom>
          <a:ln w="38100" cap="rnd">
            <a:round/>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A105B02F-752C-2F9A-E780-C29EA2EC4962}"/>
              </a:ext>
            </a:extLst>
          </p:cNvPr>
          <p:cNvSpPr>
            <a:spLocks noChangeAspect="1"/>
          </p:cNvSpPr>
          <p:nvPr userDrawn="1"/>
        </p:nvSpPr>
        <p:spPr>
          <a:xfrm>
            <a:off x="9011590" y="2553065"/>
            <a:ext cx="731520" cy="7315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mj-lt"/>
              </a:rPr>
              <a:t>3</a:t>
            </a:r>
          </a:p>
        </p:txBody>
      </p:sp>
      <p:sp>
        <p:nvSpPr>
          <p:cNvPr id="15" name="Text Placeholder 7">
            <a:extLst>
              <a:ext uri="{FF2B5EF4-FFF2-40B4-BE49-F238E27FC236}">
                <a16:creationId xmlns:a16="http://schemas.microsoft.com/office/drawing/2014/main" id="{1F22CC3D-E3DC-803E-6501-A5CFB87E5D6D}"/>
              </a:ext>
            </a:extLst>
          </p:cNvPr>
          <p:cNvSpPr>
            <a:spLocks noGrp="1"/>
          </p:cNvSpPr>
          <p:nvPr>
            <p:ph type="body" sz="quarter" idx="19"/>
          </p:nvPr>
        </p:nvSpPr>
        <p:spPr>
          <a:xfrm>
            <a:off x="8346980" y="3746888"/>
            <a:ext cx="2060740" cy="284758"/>
          </a:xfrm>
          <a:prstGeom prst="rect">
            <a:avLst/>
          </a:prstGeom>
        </p:spPr>
        <p:txBody>
          <a:bodyPr wrap="square" anchor="t" anchorCtr="0">
            <a:spAutoFit/>
          </a:bodyPr>
          <a:lstStyle>
            <a:lvl1pPr marL="0" indent="0" algn="ctr">
              <a:lnSpc>
                <a:spcPct val="110000"/>
              </a:lnSpc>
              <a:spcBef>
                <a:spcPts val="0"/>
              </a:spcBef>
              <a:buNone/>
              <a:defRPr sz="1200" b="0">
                <a:solidFill>
                  <a:schemeClr val="tx1"/>
                </a:solidFill>
                <a:latin typeface="+mn-lt"/>
              </a:defRPr>
            </a:lvl1pPr>
          </a:lstStyle>
          <a:p>
            <a:pPr lvl="0"/>
            <a:endParaRPr lang="en-US" dirty="0"/>
          </a:p>
        </p:txBody>
      </p:sp>
      <p:cxnSp>
        <p:nvCxnSpPr>
          <p:cNvPr id="17" name="Straight Connector 16">
            <a:extLst>
              <a:ext uri="{FF2B5EF4-FFF2-40B4-BE49-F238E27FC236}">
                <a16:creationId xmlns:a16="http://schemas.microsoft.com/office/drawing/2014/main" id="{63EA254B-DFE1-E8F6-1E45-C3FAA3BBEE94}"/>
              </a:ext>
            </a:extLst>
          </p:cNvPr>
          <p:cNvCxnSpPr>
            <a:cxnSpLocks/>
          </p:cNvCxnSpPr>
          <p:nvPr userDrawn="1"/>
        </p:nvCxnSpPr>
        <p:spPr>
          <a:xfrm>
            <a:off x="8920150" y="3447238"/>
            <a:ext cx="914400" cy="0"/>
          </a:xfrm>
          <a:prstGeom prst="line">
            <a:avLst/>
          </a:prstGeom>
          <a:ln w="38100" cap="rnd">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4248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ircle 4">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4128BF-6BFC-5D20-8A73-DC580CB79DF0}"/>
              </a:ext>
            </a:extLst>
          </p:cNvPr>
          <p:cNvSpPr>
            <a:spLocks noGrp="1"/>
          </p:cNvSpPr>
          <p:nvPr>
            <p:ph type="sldNum" sz="quarter" idx="10"/>
          </p:nvPr>
        </p:nvSpPr>
        <p:spPr>
          <a:xfrm>
            <a:off x="11541149" y="6284305"/>
            <a:ext cx="427419" cy="365125"/>
          </a:xfrm>
        </p:spPr>
        <p:txBody>
          <a:bodyPr/>
          <a:lstStyle/>
          <a:p>
            <a:fld id="{6CC2FB7E-E9FD-AA44-8101-F627C1923673}" type="slidenum">
              <a:rPr lang="en-US" smtClean="0"/>
              <a:pPr/>
              <a:t>‹#›</a:t>
            </a:fld>
            <a:endParaRPr lang="en-US" dirty="0"/>
          </a:p>
        </p:txBody>
      </p:sp>
      <p:sp>
        <p:nvSpPr>
          <p:cNvPr id="5" name="Text Placeholder 4">
            <a:extLst>
              <a:ext uri="{FF2B5EF4-FFF2-40B4-BE49-F238E27FC236}">
                <a16:creationId xmlns:a16="http://schemas.microsoft.com/office/drawing/2014/main" id="{CF15A299-5F85-259C-C76B-A026AFD1A11E}"/>
              </a:ext>
            </a:extLst>
          </p:cNvPr>
          <p:cNvSpPr>
            <a:spLocks noGrp="1"/>
          </p:cNvSpPr>
          <p:nvPr>
            <p:ph type="body" sz="quarter" idx="11" hasCustomPrompt="1"/>
          </p:nvPr>
        </p:nvSpPr>
        <p:spPr>
          <a:xfrm>
            <a:off x="354011" y="369887"/>
            <a:ext cx="10895013" cy="355600"/>
          </a:xfrm>
          <a:prstGeom prst="rect">
            <a:avLst/>
          </a:prstGeom>
        </p:spPr>
        <p:txBody>
          <a:bodyPr/>
          <a:lstStyle>
            <a:lvl1pPr marL="0" indent="0">
              <a:buNone/>
              <a:defRPr sz="1600" b="1">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Title</a:t>
            </a:r>
          </a:p>
        </p:txBody>
      </p:sp>
      <p:cxnSp>
        <p:nvCxnSpPr>
          <p:cNvPr id="6" name="Straight Connector 5">
            <a:extLst>
              <a:ext uri="{FF2B5EF4-FFF2-40B4-BE49-F238E27FC236}">
                <a16:creationId xmlns:a16="http://schemas.microsoft.com/office/drawing/2014/main" id="{CA440A60-F3F8-5FAC-D46A-E1DFBB24BE11}"/>
              </a:ext>
            </a:extLst>
          </p:cNvPr>
          <p:cNvCxnSpPr>
            <a:cxnSpLocks/>
          </p:cNvCxnSpPr>
          <p:nvPr userDrawn="1"/>
        </p:nvCxnSpPr>
        <p:spPr>
          <a:xfrm>
            <a:off x="458724" y="731520"/>
            <a:ext cx="11274552" cy="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4B3498E1-1431-439E-B804-BCA324290A68}"/>
              </a:ext>
            </a:extLst>
          </p:cNvPr>
          <p:cNvSpPr>
            <a:spLocks noGrp="1"/>
          </p:cNvSpPr>
          <p:nvPr>
            <p:ph type="body" sz="quarter" idx="12"/>
          </p:nvPr>
        </p:nvSpPr>
        <p:spPr>
          <a:xfrm>
            <a:off x="915924" y="1664462"/>
            <a:ext cx="10360152" cy="553998"/>
          </a:xfrm>
          <a:prstGeom prst="rect">
            <a:avLst/>
          </a:prstGeom>
        </p:spPr>
        <p:txBody>
          <a:bodyPr>
            <a:spAutoFit/>
          </a:bodyPr>
          <a:lstStyle>
            <a:lvl1pPr marL="0" indent="0" algn="ctr">
              <a:lnSpc>
                <a:spcPct val="100000"/>
              </a:lnSpc>
              <a:spcBef>
                <a:spcPts val="0"/>
              </a:spcBef>
              <a:buNone/>
              <a:defRPr sz="3000" b="1">
                <a:solidFill>
                  <a:schemeClr val="tx2"/>
                </a:solidFill>
                <a:latin typeface="+mj-lt"/>
              </a:defRPr>
            </a:lvl1pPr>
          </a:lstStyle>
          <a:p>
            <a:pPr lvl="0"/>
            <a:endParaRPr lang="en-US" dirty="0"/>
          </a:p>
        </p:txBody>
      </p:sp>
      <p:sp>
        <p:nvSpPr>
          <p:cNvPr id="11" name="Text Placeholder 7">
            <a:extLst>
              <a:ext uri="{FF2B5EF4-FFF2-40B4-BE49-F238E27FC236}">
                <a16:creationId xmlns:a16="http://schemas.microsoft.com/office/drawing/2014/main" id="{BDD32301-0F62-8DC6-D70B-3C2E01956C2E}"/>
              </a:ext>
            </a:extLst>
          </p:cNvPr>
          <p:cNvSpPr>
            <a:spLocks noGrp="1"/>
          </p:cNvSpPr>
          <p:nvPr>
            <p:ph type="body" sz="quarter" idx="13"/>
          </p:nvPr>
        </p:nvSpPr>
        <p:spPr>
          <a:xfrm>
            <a:off x="915924" y="1203931"/>
            <a:ext cx="10360152" cy="400110"/>
          </a:xfrm>
          <a:prstGeom prst="rect">
            <a:avLst/>
          </a:prstGeom>
        </p:spPr>
        <p:txBody>
          <a:bodyPr>
            <a:spAutoFit/>
          </a:bodyPr>
          <a:lstStyle>
            <a:lvl1pPr marL="0" indent="0" algn="ctr">
              <a:lnSpc>
                <a:spcPct val="100000"/>
              </a:lnSpc>
              <a:spcBef>
                <a:spcPts val="0"/>
              </a:spcBef>
              <a:buNone/>
              <a:defRPr sz="2000" b="1">
                <a:solidFill>
                  <a:schemeClr val="accent1"/>
                </a:solidFill>
                <a:latin typeface="+mj-lt"/>
              </a:defRPr>
            </a:lvl1pPr>
          </a:lstStyle>
          <a:p>
            <a:pPr lvl="0"/>
            <a:endParaRPr lang="en-US" dirty="0"/>
          </a:p>
        </p:txBody>
      </p:sp>
      <p:sp>
        <p:nvSpPr>
          <p:cNvPr id="29" name="Oval 28">
            <a:extLst>
              <a:ext uri="{FF2B5EF4-FFF2-40B4-BE49-F238E27FC236}">
                <a16:creationId xmlns:a16="http://schemas.microsoft.com/office/drawing/2014/main" id="{34634403-3919-1DE1-2249-749C011A458B}"/>
              </a:ext>
            </a:extLst>
          </p:cNvPr>
          <p:cNvSpPr>
            <a:spLocks noChangeAspect="1"/>
          </p:cNvSpPr>
          <p:nvPr userDrawn="1"/>
        </p:nvSpPr>
        <p:spPr>
          <a:xfrm>
            <a:off x="1844154" y="2553065"/>
            <a:ext cx="731520" cy="7315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mj-lt"/>
              </a:rPr>
              <a:t>1</a:t>
            </a:r>
          </a:p>
        </p:txBody>
      </p:sp>
      <p:sp>
        <p:nvSpPr>
          <p:cNvPr id="31" name="Text Placeholder 7">
            <a:extLst>
              <a:ext uri="{FF2B5EF4-FFF2-40B4-BE49-F238E27FC236}">
                <a16:creationId xmlns:a16="http://schemas.microsoft.com/office/drawing/2014/main" id="{557F4435-1EE0-BB84-6F35-A1A370BEA9F3}"/>
              </a:ext>
            </a:extLst>
          </p:cNvPr>
          <p:cNvSpPr>
            <a:spLocks noGrp="1"/>
          </p:cNvSpPr>
          <p:nvPr userDrawn="1">
            <p:ph type="body" sz="quarter" idx="17"/>
          </p:nvPr>
        </p:nvSpPr>
        <p:spPr>
          <a:xfrm>
            <a:off x="1291412" y="3746888"/>
            <a:ext cx="1837004" cy="284758"/>
          </a:xfrm>
          <a:prstGeom prst="rect">
            <a:avLst/>
          </a:prstGeom>
        </p:spPr>
        <p:txBody>
          <a:bodyPr wrap="square" anchor="t" anchorCtr="0">
            <a:spAutoFit/>
          </a:bodyPr>
          <a:lstStyle>
            <a:lvl1pPr marL="0" indent="0" algn="ctr">
              <a:lnSpc>
                <a:spcPct val="110000"/>
              </a:lnSpc>
              <a:spcBef>
                <a:spcPts val="0"/>
              </a:spcBef>
              <a:buNone/>
              <a:defRPr sz="1200" b="0">
                <a:solidFill>
                  <a:schemeClr val="tx1"/>
                </a:solidFill>
                <a:latin typeface="+mn-lt"/>
              </a:defRPr>
            </a:lvl1pPr>
          </a:lstStyle>
          <a:p>
            <a:pPr lvl="0"/>
            <a:endParaRPr lang="en-US" dirty="0"/>
          </a:p>
        </p:txBody>
      </p:sp>
      <p:cxnSp>
        <p:nvCxnSpPr>
          <p:cNvPr id="4" name="Straight Connector 3">
            <a:extLst>
              <a:ext uri="{FF2B5EF4-FFF2-40B4-BE49-F238E27FC236}">
                <a16:creationId xmlns:a16="http://schemas.microsoft.com/office/drawing/2014/main" id="{00812C3F-CADF-C02D-50B3-4967C729B465}"/>
              </a:ext>
            </a:extLst>
          </p:cNvPr>
          <p:cNvCxnSpPr>
            <a:cxnSpLocks/>
          </p:cNvCxnSpPr>
          <p:nvPr userDrawn="1"/>
        </p:nvCxnSpPr>
        <p:spPr>
          <a:xfrm>
            <a:off x="1752714" y="3447238"/>
            <a:ext cx="914400" cy="0"/>
          </a:xfrm>
          <a:prstGeom prst="line">
            <a:avLst/>
          </a:prstGeom>
          <a:ln w="38100" cap="rnd">
            <a:round/>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14CE7044-E0FE-AE6E-30DE-6D5F93494553}"/>
              </a:ext>
            </a:extLst>
          </p:cNvPr>
          <p:cNvSpPr>
            <a:spLocks noChangeAspect="1"/>
          </p:cNvSpPr>
          <p:nvPr userDrawn="1"/>
        </p:nvSpPr>
        <p:spPr>
          <a:xfrm>
            <a:off x="4433796" y="2553065"/>
            <a:ext cx="731520" cy="7315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mj-lt"/>
              </a:rPr>
              <a:t>2</a:t>
            </a:r>
          </a:p>
        </p:txBody>
      </p:sp>
      <p:sp>
        <p:nvSpPr>
          <p:cNvPr id="8" name="Text Placeholder 7">
            <a:extLst>
              <a:ext uri="{FF2B5EF4-FFF2-40B4-BE49-F238E27FC236}">
                <a16:creationId xmlns:a16="http://schemas.microsoft.com/office/drawing/2014/main" id="{6F0E1DA7-8093-F70B-62DB-711E3F212845}"/>
              </a:ext>
            </a:extLst>
          </p:cNvPr>
          <p:cNvSpPr>
            <a:spLocks noGrp="1"/>
          </p:cNvSpPr>
          <p:nvPr>
            <p:ph type="body" sz="quarter" idx="18"/>
          </p:nvPr>
        </p:nvSpPr>
        <p:spPr>
          <a:xfrm>
            <a:off x="3881054" y="3746888"/>
            <a:ext cx="1837004" cy="284758"/>
          </a:xfrm>
          <a:prstGeom prst="rect">
            <a:avLst/>
          </a:prstGeom>
        </p:spPr>
        <p:txBody>
          <a:bodyPr wrap="square" anchor="t" anchorCtr="0">
            <a:spAutoFit/>
          </a:bodyPr>
          <a:lstStyle>
            <a:lvl1pPr marL="0" indent="0" algn="ctr">
              <a:lnSpc>
                <a:spcPct val="110000"/>
              </a:lnSpc>
              <a:spcBef>
                <a:spcPts val="0"/>
              </a:spcBef>
              <a:buNone/>
              <a:defRPr sz="1200" b="0">
                <a:solidFill>
                  <a:schemeClr val="tx1"/>
                </a:solidFill>
                <a:latin typeface="+mn-lt"/>
              </a:defRPr>
            </a:lvl1pPr>
          </a:lstStyle>
          <a:p>
            <a:pPr lvl="0"/>
            <a:endParaRPr lang="en-US" dirty="0"/>
          </a:p>
        </p:txBody>
      </p:sp>
      <p:cxnSp>
        <p:nvCxnSpPr>
          <p:cNvPr id="10" name="Straight Connector 9">
            <a:extLst>
              <a:ext uri="{FF2B5EF4-FFF2-40B4-BE49-F238E27FC236}">
                <a16:creationId xmlns:a16="http://schemas.microsoft.com/office/drawing/2014/main" id="{9F17ED76-9F60-C323-44D1-5686636699DB}"/>
              </a:ext>
            </a:extLst>
          </p:cNvPr>
          <p:cNvCxnSpPr>
            <a:cxnSpLocks/>
          </p:cNvCxnSpPr>
          <p:nvPr userDrawn="1"/>
        </p:nvCxnSpPr>
        <p:spPr>
          <a:xfrm>
            <a:off x="4342356" y="3447238"/>
            <a:ext cx="914400" cy="0"/>
          </a:xfrm>
          <a:prstGeom prst="line">
            <a:avLst/>
          </a:prstGeom>
          <a:ln w="38100" cap="rnd">
            <a:round/>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A105B02F-752C-2F9A-E780-C29EA2EC4962}"/>
              </a:ext>
            </a:extLst>
          </p:cNvPr>
          <p:cNvSpPr>
            <a:spLocks noChangeAspect="1"/>
          </p:cNvSpPr>
          <p:nvPr userDrawn="1"/>
        </p:nvSpPr>
        <p:spPr>
          <a:xfrm>
            <a:off x="7023438" y="2553065"/>
            <a:ext cx="731520" cy="7315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mj-lt"/>
              </a:rPr>
              <a:t>3</a:t>
            </a:r>
          </a:p>
        </p:txBody>
      </p:sp>
      <p:sp>
        <p:nvSpPr>
          <p:cNvPr id="15" name="Text Placeholder 7">
            <a:extLst>
              <a:ext uri="{FF2B5EF4-FFF2-40B4-BE49-F238E27FC236}">
                <a16:creationId xmlns:a16="http://schemas.microsoft.com/office/drawing/2014/main" id="{1F22CC3D-E3DC-803E-6501-A5CFB87E5D6D}"/>
              </a:ext>
            </a:extLst>
          </p:cNvPr>
          <p:cNvSpPr>
            <a:spLocks noGrp="1"/>
          </p:cNvSpPr>
          <p:nvPr>
            <p:ph type="body" sz="quarter" idx="19"/>
          </p:nvPr>
        </p:nvSpPr>
        <p:spPr>
          <a:xfrm>
            <a:off x="6470696" y="3746888"/>
            <a:ext cx="1837004" cy="284758"/>
          </a:xfrm>
          <a:prstGeom prst="rect">
            <a:avLst/>
          </a:prstGeom>
        </p:spPr>
        <p:txBody>
          <a:bodyPr wrap="square" anchor="t" anchorCtr="0">
            <a:spAutoFit/>
          </a:bodyPr>
          <a:lstStyle>
            <a:lvl1pPr marL="0" indent="0" algn="ctr">
              <a:lnSpc>
                <a:spcPct val="110000"/>
              </a:lnSpc>
              <a:spcBef>
                <a:spcPts val="0"/>
              </a:spcBef>
              <a:buNone/>
              <a:defRPr sz="1200" b="0">
                <a:solidFill>
                  <a:schemeClr val="tx1"/>
                </a:solidFill>
                <a:latin typeface="+mn-lt"/>
              </a:defRPr>
            </a:lvl1pPr>
          </a:lstStyle>
          <a:p>
            <a:pPr lvl="0"/>
            <a:endParaRPr lang="en-US" dirty="0"/>
          </a:p>
        </p:txBody>
      </p:sp>
      <p:cxnSp>
        <p:nvCxnSpPr>
          <p:cNvPr id="17" name="Straight Connector 16">
            <a:extLst>
              <a:ext uri="{FF2B5EF4-FFF2-40B4-BE49-F238E27FC236}">
                <a16:creationId xmlns:a16="http://schemas.microsoft.com/office/drawing/2014/main" id="{63EA254B-DFE1-E8F6-1E45-C3FAA3BBEE94}"/>
              </a:ext>
            </a:extLst>
          </p:cNvPr>
          <p:cNvCxnSpPr>
            <a:cxnSpLocks/>
          </p:cNvCxnSpPr>
          <p:nvPr userDrawn="1"/>
        </p:nvCxnSpPr>
        <p:spPr>
          <a:xfrm>
            <a:off x="6931998" y="3447238"/>
            <a:ext cx="914400" cy="0"/>
          </a:xfrm>
          <a:prstGeom prst="line">
            <a:avLst/>
          </a:prstGeom>
          <a:ln w="38100" cap="rnd">
            <a:round/>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BB906963-794E-C105-825B-4E7A053C4CFE}"/>
              </a:ext>
            </a:extLst>
          </p:cNvPr>
          <p:cNvSpPr>
            <a:spLocks noChangeAspect="1"/>
          </p:cNvSpPr>
          <p:nvPr userDrawn="1"/>
        </p:nvSpPr>
        <p:spPr>
          <a:xfrm>
            <a:off x="9613081" y="2553065"/>
            <a:ext cx="731520" cy="7315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mj-lt"/>
              </a:rPr>
              <a:t>4</a:t>
            </a:r>
          </a:p>
        </p:txBody>
      </p:sp>
      <p:sp>
        <p:nvSpPr>
          <p:cNvPr id="22" name="Text Placeholder 7">
            <a:extLst>
              <a:ext uri="{FF2B5EF4-FFF2-40B4-BE49-F238E27FC236}">
                <a16:creationId xmlns:a16="http://schemas.microsoft.com/office/drawing/2014/main" id="{15F26CA0-B300-07D9-20F9-F3B4F542C748}"/>
              </a:ext>
            </a:extLst>
          </p:cNvPr>
          <p:cNvSpPr>
            <a:spLocks noGrp="1"/>
          </p:cNvSpPr>
          <p:nvPr>
            <p:ph type="body" sz="quarter" idx="20"/>
          </p:nvPr>
        </p:nvSpPr>
        <p:spPr>
          <a:xfrm>
            <a:off x="9060339" y="3746888"/>
            <a:ext cx="1837004" cy="284758"/>
          </a:xfrm>
          <a:prstGeom prst="rect">
            <a:avLst/>
          </a:prstGeom>
        </p:spPr>
        <p:txBody>
          <a:bodyPr wrap="square" anchor="t" anchorCtr="0">
            <a:spAutoFit/>
          </a:bodyPr>
          <a:lstStyle>
            <a:lvl1pPr marL="0" indent="0" algn="ctr">
              <a:lnSpc>
                <a:spcPct val="110000"/>
              </a:lnSpc>
              <a:spcBef>
                <a:spcPts val="0"/>
              </a:spcBef>
              <a:buNone/>
              <a:defRPr sz="1200" b="0">
                <a:solidFill>
                  <a:schemeClr val="tx1"/>
                </a:solidFill>
                <a:latin typeface="+mn-lt"/>
              </a:defRPr>
            </a:lvl1pPr>
          </a:lstStyle>
          <a:p>
            <a:pPr lvl="0"/>
            <a:endParaRPr lang="en-US" dirty="0"/>
          </a:p>
        </p:txBody>
      </p:sp>
      <p:cxnSp>
        <p:nvCxnSpPr>
          <p:cNvPr id="25" name="Straight Connector 24">
            <a:extLst>
              <a:ext uri="{FF2B5EF4-FFF2-40B4-BE49-F238E27FC236}">
                <a16:creationId xmlns:a16="http://schemas.microsoft.com/office/drawing/2014/main" id="{F7E70C5D-1CFA-C700-953E-A5A4DE63A56A}"/>
              </a:ext>
            </a:extLst>
          </p:cNvPr>
          <p:cNvCxnSpPr>
            <a:cxnSpLocks/>
          </p:cNvCxnSpPr>
          <p:nvPr userDrawn="1"/>
        </p:nvCxnSpPr>
        <p:spPr>
          <a:xfrm>
            <a:off x="9521641" y="3447238"/>
            <a:ext cx="914400" cy="0"/>
          </a:xfrm>
          <a:prstGeom prst="line">
            <a:avLst/>
          </a:prstGeom>
          <a:ln w="38100" cap="rnd">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588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a:extLst>
              <a:ext uri="{C183D7F6-B498-43B3-948B-1728B52AA6E4}">
                <adec:decorative xmlns:adec="http://schemas.microsoft.com/office/drawing/2017/decorative" val="1"/>
              </a:ext>
            </a:extLst>
          </p:cNvPr>
          <p:cNvSpPr/>
          <p:nvPr/>
        </p:nvSpPr>
        <p:spPr>
          <a:xfrm>
            <a:off x="0" y="6051587"/>
            <a:ext cx="12188825" cy="64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0688DAEE-A2BC-417A-B52D-69A909E103B0}" type="datetimeFigureOut">
              <a:rPr lang="en-US" smtClean="0"/>
              <a:t>4/7/2025</a:t>
            </a:fld>
            <a:endParaRPr lang="en-US"/>
          </a:p>
        </p:txBody>
      </p:sp>
      <p:sp>
        <p:nvSpPr>
          <p:cNvPr id="6" name="Slide Number Placeholder 5"/>
          <p:cNvSpPr>
            <a:spLocks noGrp="1"/>
          </p:cNvSpPr>
          <p:nvPr>
            <p:ph type="sldNum" sz="quarter" idx="12"/>
          </p:nvPr>
        </p:nvSpPr>
        <p:spPr>
          <a:xfrm>
            <a:off x="10499667" y="6388834"/>
            <a:ext cx="1312025" cy="365125"/>
          </a:xfrm>
        </p:spPr>
        <p:txBody>
          <a:bodyPr/>
          <a:lstStyle/>
          <a:p>
            <a:fld id="{84B984CB-F8FA-4C02-93D1-1773018EC5FE}"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Michigan Department of Environment, Great Lakes, and Energy (EGLE) white logo mark">
            <a:extLst>
              <a:ext uri="{FF2B5EF4-FFF2-40B4-BE49-F238E27FC236}">
                <a16:creationId xmlns:a16="http://schemas.microsoft.com/office/drawing/2014/main" id="{5A019675-DD1F-43FF-AA18-2F0394529D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69900" y="6121918"/>
            <a:ext cx="1465281" cy="665357"/>
          </a:xfrm>
          <a:prstGeom prst="rect">
            <a:avLst/>
          </a:prstGeom>
        </p:spPr>
      </p:pic>
    </p:spTree>
    <p:extLst>
      <p:ext uri="{BB962C8B-B14F-4D97-AF65-F5344CB8AC3E}">
        <p14:creationId xmlns:p14="http://schemas.microsoft.com/office/powerpoint/2010/main" val="18436100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ircle 5">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4128BF-6BFC-5D20-8A73-DC580CB79DF0}"/>
              </a:ext>
            </a:extLst>
          </p:cNvPr>
          <p:cNvSpPr>
            <a:spLocks noGrp="1"/>
          </p:cNvSpPr>
          <p:nvPr>
            <p:ph type="sldNum" sz="quarter" idx="10"/>
          </p:nvPr>
        </p:nvSpPr>
        <p:spPr>
          <a:xfrm>
            <a:off x="11541149" y="6284305"/>
            <a:ext cx="427419" cy="365125"/>
          </a:xfrm>
        </p:spPr>
        <p:txBody>
          <a:bodyPr/>
          <a:lstStyle/>
          <a:p>
            <a:fld id="{6CC2FB7E-E9FD-AA44-8101-F627C1923673}" type="slidenum">
              <a:rPr lang="en-US" smtClean="0"/>
              <a:pPr/>
              <a:t>‹#›</a:t>
            </a:fld>
            <a:endParaRPr lang="en-US" dirty="0"/>
          </a:p>
        </p:txBody>
      </p:sp>
      <p:sp>
        <p:nvSpPr>
          <p:cNvPr id="5" name="Text Placeholder 4">
            <a:extLst>
              <a:ext uri="{FF2B5EF4-FFF2-40B4-BE49-F238E27FC236}">
                <a16:creationId xmlns:a16="http://schemas.microsoft.com/office/drawing/2014/main" id="{CF15A299-5F85-259C-C76B-A026AFD1A11E}"/>
              </a:ext>
            </a:extLst>
          </p:cNvPr>
          <p:cNvSpPr>
            <a:spLocks noGrp="1"/>
          </p:cNvSpPr>
          <p:nvPr>
            <p:ph type="body" sz="quarter" idx="11" hasCustomPrompt="1"/>
          </p:nvPr>
        </p:nvSpPr>
        <p:spPr>
          <a:xfrm>
            <a:off x="354011" y="369887"/>
            <a:ext cx="10895013" cy="355600"/>
          </a:xfrm>
          <a:prstGeom prst="rect">
            <a:avLst/>
          </a:prstGeom>
        </p:spPr>
        <p:txBody>
          <a:bodyPr/>
          <a:lstStyle>
            <a:lvl1pPr marL="0" indent="0">
              <a:buNone/>
              <a:defRPr sz="1600" b="1">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Title</a:t>
            </a:r>
          </a:p>
        </p:txBody>
      </p:sp>
      <p:cxnSp>
        <p:nvCxnSpPr>
          <p:cNvPr id="6" name="Straight Connector 5">
            <a:extLst>
              <a:ext uri="{FF2B5EF4-FFF2-40B4-BE49-F238E27FC236}">
                <a16:creationId xmlns:a16="http://schemas.microsoft.com/office/drawing/2014/main" id="{CA440A60-F3F8-5FAC-D46A-E1DFBB24BE11}"/>
              </a:ext>
            </a:extLst>
          </p:cNvPr>
          <p:cNvCxnSpPr>
            <a:cxnSpLocks/>
          </p:cNvCxnSpPr>
          <p:nvPr userDrawn="1"/>
        </p:nvCxnSpPr>
        <p:spPr>
          <a:xfrm>
            <a:off x="458724" y="731520"/>
            <a:ext cx="11274552" cy="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4B3498E1-1431-439E-B804-BCA324290A68}"/>
              </a:ext>
            </a:extLst>
          </p:cNvPr>
          <p:cNvSpPr>
            <a:spLocks noGrp="1"/>
          </p:cNvSpPr>
          <p:nvPr>
            <p:ph type="body" sz="quarter" idx="12"/>
          </p:nvPr>
        </p:nvSpPr>
        <p:spPr>
          <a:xfrm>
            <a:off x="915924" y="1664462"/>
            <a:ext cx="10360152" cy="553998"/>
          </a:xfrm>
          <a:prstGeom prst="rect">
            <a:avLst/>
          </a:prstGeom>
        </p:spPr>
        <p:txBody>
          <a:bodyPr>
            <a:spAutoFit/>
          </a:bodyPr>
          <a:lstStyle>
            <a:lvl1pPr marL="0" indent="0" algn="ctr">
              <a:lnSpc>
                <a:spcPct val="100000"/>
              </a:lnSpc>
              <a:spcBef>
                <a:spcPts val="0"/>
              </a:spcBef>
              <a:buNone/>
              <a:defRPr sz="3000" b="1">
                <a:solidFill>
                  <a:schemeClr val="tx2"/>
                </a:solidFill>
                <a:latin typeface="+mj-lt"/>
              </a:defRPr>
            </a:lvl1pPr>
          </a:lstStyle>
          <a:p>
            <a:pPr lvl="0"/>
            <a:endParaRPr lang="en-US" dirty="0"/>
          </a:p>
        </p:txBody>
      </p:sp>
      <p:sp>
        <p:nvSpPr>
          <p:cNvPr id="11" name="Text Placeholder 7">
            <a:extLst>
              <a:ext uri="{FF2B5EF4-FFF2-40B4-BE49-F238E27FC236}">
                <a16:creationId xmlns:a16="http://schemas.microsoft.com/office/drawing/2014/main" id="{BDD32301-0F62-8DC6-D70B-3C2E01956C2E}"/>
              </a:ext>
            </a:extLst>
          </p:cNvPr>
          <p:cNvSpPr>
            <a:spLocks noGrp="1"/>
          </p:cNvSpPr>
          <p:nvPr>
            <p:ph type="body" sz="quarter" idx="13"/>
          </p:nvPr>
        </p:nvSpPr>
        <p:spPr>
          <a:xfrm>
            <a:off x="915924" y="1203931"/>
            <a:ext cx="10360152" cy="400110"/>
          </a:xfrm>
          <a:prstGeom prst="rect">
            <a:avLst/>
          </a:prstGeom>
        </p:spPr>
        <p:txBody>
          <a:bodyPr>
            <a:spAutoFit/>
          </a:bodyPr>
          <a:lstStyle>
            <a:lvl1pPr marL="0" indent="0" algn="ctr">
              <a:lnSpc>
                <a:spcPct val="100000"/>
              </a:lnSpc>
              <a:spcBef>
                <a:spcPts val="0"/>
              </a:spcBef>
              <a:buNone/>
              <a:defRPr sz="2000" b="1">
                <a:solidFill>
                  <a:schemeClr val="accent1"/>
                </a:solidFill>
                <a:latin typeface="+mj-lt"/>
              </a:defRPr>
            </a:lvl1pPr>
          </a:lstStyle>
          <a:p>
            <a:pPr lvl="0"/>
            <a:endParaRPr lang="en-US" dirty="0"/>
          </a:p>
        </p:txBody>
      </p:sp>
      <p:sp>
        <p:nvSpPr>
          <p:cNvPr id="29" name="Oval 28">
            <a:extLst>
              <a:ext uri="{FF2B5EF4-FFF2-40B4-BE49-F238E27FC236}">
                <a16:creationId xmlns:a16="http://schemas.microsoft.com/office/drawing/2014/main" id="{34634403-3919-1DE1-2249-749C011A458B}"/>
              </a:ext>
            </a:extLst>
          </p:cNvPr>
          <p:cNvSpPr>
            <a:spLocks noChangeAspect="1"/>
          </p:cNvSpPr>
          <p:nvPr userDrawn="1"/>
        </p:nvSpPr>
        <p:spPr>
          <a:xfrm>
            <a:off x="1373124" y="2553065"/>
            <a:ext cx="731520" cy="7315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mj-lt"/>
              </a:rPr>
              <a:t>1</a:t>
            </a:r>
          </a:p>
        </p:txBody>
      </p:sp>
      <p:sp>
        <p:nvSpPr>
          <p:cNvPr id="31" name="Text Placeholder 7">
            <a:extLst>
              <a:ext uri="{FF2B5EF4-FFF2-40B4-BE49-F238E27FC236}">
                <a16:creationId xmlns:a16="http://schemas.microsoft.com/office/drawing/2014/main" id="{557F4435-1EE0-BB84-6F35-A1A370BEA9F3}"/>
              </a:ext>
            </a:extLst>
          </p:cNvPr>
          <p:cNvSpPr>
            <a:spLocks noGrp="1"/>
          </p:cNvSpPr>
          <p:nvPr userDrawn="1">
            <p:ph type="body" sz="quarter" idx="17"/>
          </p:nvPr>
        </p:nvSpPr>
        <p:spPr>
          <a:xfrm>
            <a:off x="915924" y="3746888"/>
            <a:ext cx="1645920" cy="284758"/>
          </a:xfrm>
          <a:prstGeom prst="rect">
            <a:avLst/>
          </a:prstGeom>
        </p:spPr>
        <p:txBody>
          <a:bodyPr wrap="square" anchor="t" anchorCtr="0">
            <a:spAutoFit/>
          </a:bodyPr>
          <a:lstStyle>
            <a:lvl1pPr marL="0" indent="0" algn="ctr">
              <a:lnSpc>
                <a:spcPct val="110000"/>
              </a:lnSpc>
              <a:spcBef>
                <a:spcPts val="0"/>
              </a:spcBef>
              <a:buNone/>
              <a:defRPr sz="1200" b="0">
                <a:solidFill>
                  <a:schemeClr val="tx1"/>
                </a:solidFill>
                <a:latin typeface="+mn-lt"/>
              </a:defRPr>
            </a:lvl1pPr>
          </a:lstStyle>
          <a:p>
            <a:pPr lvl="0"/>
            <a:endParaRPr lang="en-US" dirty="0"/>
          </a:p>
        </p:txBody>
      </p:sp>
      <p:cxnSp>
        <p:nvCxnSpPr>
          <p:cNvPr id="4" name="Straight Connector 3">
            <a:extLst>
              <a:ext uri="{FF2B5EF4-FFF2-40B4-BE49-F238E27FC236}">
                <a16:creationId xmlns:a16="http://schemas.microsoft.com/office/drawing/2014/main" id="{00812C3F-CADF-C02D-50B3-4967C729B465}"/>
              </a:ext>
            </a:extLst>
          </p:cNvPr>
          <p:cNvCxnSpPr>
            <a:cxnSpLocks/>
          </p:cNvCxnSpPr>
          <p:nvPr userDrawn="1"/>
        </p:nvCxnSpPr>
        <p:spPr>
          <a:xfrm>
            <a:off x="1281684" y="3447238"/>
            <a:ext cx="914400" cy="0"/>
          </a:xfrm>
          <a:prstGeom prst="line">
            <a:avLst/>
          </a:prstGeom>
          <a:ln w="38100" cap="rnd">
            <a:round/>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14CE7044-E0FE-AE6E-30DE-6D5F93494553}"/>
              </a:ext>
            </a:extLst>
          </p:cNvPr>
          <p:cNvSpPr>
            <a:spLocks noChangeAspect="1"/>
          </p:cNvSpPr>
          <p:nvPr userDrawn="1"/>
        </p:nvSpPr>
        <p:spPr>
          <a:xfrm>
            <a:off x="3551682" y="2553065"/>
            <a:ext cx="731520" cy="7315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mj-lt"/>
              </a:rPr>
              <a:t>2</a:t>
            </a:r>
          </a:p>
        </p:txBody>
      </p:sp>
      <p:sp>
        <p:nvSpPr>
          <p:cNvPr id="8" name="Text Placeholder 7">
            <a:extLst>
              <a:ext uri="{FF2B5EF4-FFF2-40B4-BE49-F238E27FC236}">
                <a16:creationId xmlns:a16="http://schemas.microsoft.com/office/drawing/2014/main" id="{6F0E1DA7-8093-F70B-62DB-711E3F212845}"/>
              </a:ext>
            </a:extLst>
          </p:cNvPr>
          <p:cNvSpPr>
            <a:spLocks noGrp="1"/>
          </p:cNvSpPr>
          <p:nvPr>
            <p:ph type="body" sz="quarter" idx="18"/>
          </p:nvPr>
        </p:nvSpPr>
        <p:spPr>
          <a:xfrm>
            <a:off x="3094482" y="3746888"/>
            <a:ext cx="1645920" cy="284758"/>
          </a:xfrm>
          <a:prstGeom prst="rect">
            <a:avLst/>
          </a:prstGeom>
        </p:spPr>
        <p:txBody>
          <a:bodyPr wrap="square" anchor="t" anchorCtr="0">
            <a:spAutoFit/>
          </a:bodyPr>
          <a:lstStyle>
            <a:lvl1pPr marL="0" indent="0" algn="ctr">
              <a:lnSpc>
                <a:spcPct val="110000"/>
              </a:lnSpc>
              <a:spcBef>
                <a:spcPts val="0"/>
              </a:spcBef>
              <a:buNone/>
              <a:defRPr sz="1200" b="0">
                <a:solidFill>
                  <a:schemeClr val="tx1"/>
                </a:solidFill>
                <a:latin typeface="+mn-lt"/>
              </a:defRPr>
            </a:lvl1pPr>
          </a:lstStyle>
          <a:p>
            <a:pPr lvl="0"/>
            <a:endParaRPr lang="en-US" dirty="0"/>
          </a:p>
        </p:txBody>
      </p:sp>
      <p:cxnSp>
        <p:nvCxnSpPr>
          <p:cNvPr id="10" name="Straight Connector 9">
            <a:extLst>
              <a:ext uri="{FF2B5EF4-FFF2-40B4-BE49-F238E27FC236}">
                <a16:creationId xmlns:a16="http://schemas.microsoft.com/office/drawing/2014/main" id="{9F17ED76-9F60-C323-44D1-5686636699DB}"/>
              </a:ext>
            </a:extLst>
          </p:cNvPr>
          <p:cNvCxnSpPr>
            <a:cxnSpLocks/>
          </p:cNvCxnSpPr>
          <p:nvPr userDrawn="1"/>
        </p:nvCxnSpPr>
        <p:spPr>
          <a:xfrm>
            <a:off x="3460242" y="3447238"/>
            <a:ext cx="914400" cy="0"/>
          </a:xfrm>
          <a:prstGeom prst="line">
            <a:avLst/>
          </a:prstGeom>
          <a:ln w="38100" cap="rnd">
            <a:round/>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A105B02F-752C-2F9A-E780-C29EA2EC4962}"/>
              </a:ext>
            </a:extLst>
          </p:cNvPr>
          <p:cNvSpPr>
            <a:spLocks noChangeAspect="1"/>
          </p:cNvSpPr>
          <p:nvPr userDrawn="1"/>
        </p:nvSpPr>
        <p:spPr>
          <a:xfrm>
            <a:off x="5730240" y="2553065"/>
            <a:ext cx="731520" cy="7315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mj-lt"/>
              </a:rPr>
              <a:t>3</a:t>
            </a:r>
          </a:p>
        </p:txBody>
      </p:sp>
      <p:sp>
        <p:nvSpPr>
          <p:cNvPr id="15" name="Text Placeholder 7">
            <a:extLst>
              <a:ext uri="{FF2B5EF4-FFF2-40B4-BE49-F238E27FC236}">
                <a16:creationId xmlns:a16="http://schemas.microsoft.com/office/drawing/2014/main" id="{1F22CC3D-E3DC-803E-6501-A5CFB87E5D6D}"/>
              </a:ext>
            </a:extLst>
          </p:cNvPr>
          <p:cNvSpPr>
            <a:spLocks noGrp="1"/>
          </p:cNvSpPr>
          <p:nvPr>
            <p:ph type="body" sz="quarter" idx="19"/>
          </p:nvPr>
        </p:nvSpPr>
        <p:spPr>
          <a:xfrm>
            <a:off x="5273040" y="3746888"/>
            <a:ext cx="1645920" cy="284758"/>
          </a:xfrm>
          <a:prstGeom prst="rect">
            <a:avLst/>
          </a:prstGeom>
        </p:spPr>
        <p:txBody>
          <a:bodyPr wrap="square" anchor="t" anchorCtr="0">
            <a:spAutoFit/>
          </a:bodyPr>
          <a:lstStyle>
            <a:lvl1pPr marL="0" indent="0" algn="ctr">
              <a:lnSpc>
                <a:spcPct val="110000"/>
              </a:lnSpc>
              <a:spcBef>
                <a:spcPts val="0"/>
              </a:spcBef>
              <a:buNone/>
              <a:defRPr sz="1200" b="0">
                <a:solidFill>
                  <a:schemeClr val="tx1"/>
                </a:solidFill>
                <a:latin typeface="+mn-lt"/>
              </a:defRPr>
            </a:lvl1pPr>
          </a:lstStyle>
          <a:p>
            <a:pPr lvl="0"/>
            <a:endParaRPr lang="en-US" dirty="0"/>
          </a:p>
        </p:txBody>
      </p:sp>
      <p:cxnSp>
        <p:nvCxnSpPr>
          <p:cNvPr id="17" name="Straight Connector 16">
            <a:extLst>
              <a:ext uri="{FF2B5EF4-FFF2-40B4-BE49-F238E27FC236}">
                <a16:creationId xmlns:a16="http://schemas.microsoft.com/office/drawing/2014/main" id="{63EA254B-DFE1-E8F6-1E45-C3FAA3BBEE94}"/>
              </a:ext>
            </a:extLst>
          </p:cNvPr>
          <p:cNvCxnSpPr>
            <a:cxnSpLocks/>
          </p:cNvCxnSpPr>
          <p:nvPr userDrawn="1"/>
        </p:nvCxnSpPr>
        <p:spPr>
          <a:xfrm>
            <a:off x="5638800" y="3447238"/>
            <a:ext cx="914400" cy="0"/>
          </a:xfrm>
          <a:prstGeom prst="line">
            <a:avLst/>
          </a:prstGeom>
          <a:ln w="38100" cap="rnd">
            <a:round/>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BB906963-794E-C105-825B-4E7A053C4CFE}"/>
              </a:ext>
            </a:extLst>
          </p:cNvPr>
          <p:cNvSpPr>
            <a:spLocks noChangeAspect="1"/>
          </p:cNvSpPr>
          <p:nvPr userDrawn="1"/>
        </p:nvSpPr>
        <p:spPr>
          <a:xfrm>
            <a:off x="7908798" y="2553065"/>
            <a:ext cx="731520" cy="7315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mj-lt"/>
              </a:rPr>
              <a:t>4</a:t>
            </a:r>
          </a:p>
        </p:txBody>
      </p:sp>
      <p:sp>
        <p:nvSpPr>
          <p:cNvPr id="22" name="Text Placeholder 7">
            <a:extLst>
              <a:ext uri="{FF2B5EF4-FFF2-40B4-BE49-F238E27FC236}">
                <a16:creationId xmlns:a16="http://schemas.microsoft.com/office/drawing/2014/main" id="{15F26CA0-B300-07D9-20F9-F3B4F542C748}"/>
              </a:ext>
            </a:extLst>
          </p:cNvPr>
          <p:cNvSpPr>
            <a:spLocks noGrp="1"/>
          </p:cNvSpPr>
          <p:nvPr>
            <p:ph type="body" sz="quarter" idx="20"/>
          </p:nvPr>
        </p:nvSpPr>
        <p:spPr>
          <a:xfrm>
            <a:off x="7451598" y="3746888"/>
            <a:ext cx="1645920" cy="284758"/>
          </a:xfrm>
          <a:prstGeom prst="rect">
            <a:avLst/>
          </a:prstGeom>
        </p:spPr>
        <p:txBody>
          <a:bodyPr wrap="square" anchor="t" anchorCtr="0">
            <a:spAutoFit/>
          </a:bodyPr>
          <a:lstStyle>
            <a:lvl1pPr marL="0" indent="0" algn="ctr">
              <a:lnSpc>
                <a:spcPct val="110000"/>
              </a:lnSpc>
              <a:spcBef>
                <a:spcPts val="0"/>
              </a:spcBef>
              <a:buNone/>
              <a:defRPr sz="1200" b="0">
                <a:solidFill>
                  <a:schemeClr val="tx1"/>
                </a:solidFill>
                <a:latin typeface="+mn-lt"/>
              </a:defRPr>
            </a:lvl1pPr>
          </a:lstStyle>
          <a:p>
            <a:pPr lvl="0"/>
            <a:endParaRPr lang="en-US" dirty="0"/>
          </a:p>
        </p:txBody>
      </p:sp>
      <p:cxnSp>
        <p:nvCxnSpPr>
          <p:cNvPr id="25" name="Straight Connector 24">
            <a:extLst>
              <a:ext uri="{FF2B5EF4-FFF2-40B4-BE49-F238E27FC236}">
                <a16:creationId xmlns:a16="http://schemas.microsoft.com/office/drawing/2014/main" id="{F7E70C5D-1CFA-C700-953E-A5A4DE63A56A}"/>
              </a:ext>
            </a:extLst>
          </p:cNvPr>
          <p:cNvCxnSpPr>
            <a:cxnSpLocks/>
          </p:cNvCxnSpPr>
          <p:nvPr userDrawn="1"/>
        </p:nvCxnSpPr>
        <p:spPr>
          <a:xfrm>
            <a:off x="7817358" y="3447238"/>
            <a:ext cx="914400" cy="0"/>
          </a:xfrm>
          <a:prstGeom prst="line">
            <a:avLst/>
          </a:prstGeom>
          <a:ln w="38100" cap="rnd">
            <a:round/>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59666012-D5CA-6C32-71FB-2964CBE18EA3}"/>
              </a:ext>
            </a:extLst>
          </p:cNvPr>
          <p:cNvSpPr>
            <a:spLocks noChangeAspect="1"/>
          </p:cNvSpPr>
          <p:nvPr userDrawn="1"/>
        </p:nvSpPr>
        <p:spPr>
          <a:xfrm>
            <a:off x="10087356" y="2553065"/>
            <a:ext cx="731520" cy="7315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mj-lt"/>
              </a:rPr>
              <a:t>5</a:t>
            </a:r>
          </a:p>
        </p:txBody>
      </p:sp>
      <p:sp>
        <p:nvSpPr>
          <p:cNvPr id="30" name="Text Placeholder 7">
            <a:extLst>
              <a:ext uri="{FF2B5EF4-FFF2-40B4-BE49-F238E27FC236}">
                <a16:creationId xmlns:a16="http://schemas.microsoft.com/office/drawing/2014/main" id="{2A97E992-F6C3-984C-A0C7-0DBD88F572E4}"/>
              </a:ext>
            </a:extLst>
          </p:cNvPr>
          <p:cNvSpPr>
            <a:spLocks noGrp="1"/>
          </p:cNvSpPr>
          <p:nvPr>
            <p:ph type="body" sz="quarter" idx="21"/>
          </p:nvPr>
        </p:nvSpPr>
        <p:spPr>
          <a:xfrm>
            <a:off x="9630156" y="3746888"/>
            <a:ext cx="1645920" cy="284758"/>
          </a:xfrm>
          <a:prstGeom prst="rect">
            <a:avLst/>
          </a:prstGeom>
        </p:spPr>
        <p:txBody>
          <a:bodyPr wrap="square" anchor="t" anchorCtr="0">
            <a:spAutoFit/>
          </a:bodyPr>
          <a:lstStyle>
            <a:lvl1pPr marL="0" indent="0" algn="ctr">
              <a:lnSpc>
                <a:spcPct val="110000"/>
              </a:lnSpc>
              <a:spcBef>
                <a:spcPts val="0"/>
              </a:spcBef>
              <a:buNone/>
              <a:defRPr sz="1200" b="0">
                <a:solidFill>
                  <a:schemeClr val="tx1"/>
                </a:solidFill>
                <a:latin typeface="+mn-lt"/>
              </a:defRPr>
            </a:lvl1pPr>
          </a:lstStyle>
          <a:p>
            <a:pPr lvl="0"/>
            <a:endParaRPr lang="en-US" dirty="0"/>
          </a:p>
        </p:txBody>
      </p:sp>
      <p:cxnSp>
        <p:nvCxnSpPr>
          <p:cNvPr id="32" name="Straight Connector 31">
            <a:extLst>
              <a:ext uri="{FF2B5EF4-FFF2-40B4-BE49-F238E27FC236}">
                <a16:creationId xmlns:a16="http://schemas.microsoft.com/office/drawing/2014/main" id="{DDCD6415-B3BB-A9A4-7D70-A1D58E6730DD}"/>
              </a:ext>
            </a:extLst>
          </p:cNvPr>
          <p:cNvCxnSpPr>
            <a:cxnSpLocks/>
          </p:cNvCxnSpPr>
          <p:nvPr userDrawn="1"/>
        </p:nvCxnSpPr>
        <p:spPr>
          <a:xfrm>
            <a:off x="9995916" y="3447238"/>
            <a:ext cx="914400" cy="0"/>
          </a:xfrm>
          <a:prstGeom prst="line">
            <a:avLst/>
          </a:prstGeom>
          <a:ln w="38100" cap="rnd">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32690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4128BF-6BFC-5D20-8A73-DC580CB79DF0}"/>
              </a:ext>
            </a:extLst>
          </p:cNvPr>
          <p:cNvSpPr>
            <a:spLocks noGrp="1"/>
          </p:cNvSpPr>
          <p:nvPr>
            <p:ph type="sldNum" sz="quarter" idx="10"/>
          </p:nvPr>
        </p:nvSpPr>
        <p:spPr>
          <a:xfrm>
            <a:off x="11541149" y="6284305"/>
            <a:ext cx="427419" cy="365125"/>
          </a:xfrm>
        </p:spPr>
        <p:txBody>
          <a:bodyPr/>
          <a:lstStyle/>
          <a:p>
            <a:fld id="{6CC2FB7E-E9FD-AA44-8101-F627C1923673}" type="slidenum">
              <a:rPr lang="en-US" smtClean="0"/>
              <a:pPr/>
              <a:t>‹#›</a:t>
            </a:fld>
            <a:endParaRPr lang="en-US" dirty="0"/>
          </a:p>
        </p:txBody>
      </p:sp>
      <p:sp>
        <p:nvSpPr>
          <p:cNvPr id="5" name="Text Placeholder 4">
            <a:extLst>
              <a:ext uri="{FF2B5EF4-FFF2-40B4-BE49-F238E27FC236}">
                <a16:creationId xmlns:a16="http://schemas.microsoft.com/office/drawing/2014/main" id="{CF15A299-5F85-259C-C76B-A026AFD1A11E}"/>
              </a:ext>
            </a:extLst>
          </p:cNvPr>
          <p:cNvSpPr>
            <a:spLocks noGrp="1"/>
          </p:cNvSpPr>
          <p:nvPr>
            <p:ph type="body" sz="quarter" idx="11" hasCustomPrompt="1"/>
          </p:nvPr>
        </p:nvSpPr>
        <p:spPr>
          <a:xfrm>
            <a:off x="354011" y="369887"/>
            <a:ext cx="10895013" cy="355600"/>
          </a:xfrm>
          <a:prstGeom prst="rect">
            <a:avLst/>
          </a:prstGeom>
        </p:spPr>
        <p:txBody>
          <a:bodyPr/>
          <a:lstStyle>
            <a:lvl1pPr marL="0" indent="0">
              <a:buNone/>
              <a:defRPr sz="1600" b="1">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Title</a:t>
            </a:r>
          </a:p>
        </p:txBody>
      </p:sp>
      <p:cxnSp>
        <p:nvCxnSpPr>
          <p:cNvPr id="6" name="Straight Connector 5">
            <a:extLst>
              <a:ext uri="{FF2B5EF4-FFF2-40B4-BE49-F238E27FC236}">
                <a16:creationId xmlns:a16="http://schemas.microsoft.com/office/drawing/2014/main" id="{CA440A60-F3F8-5FAC-D46A-E1DFBB24BE11}"/>
              </a:ext>
            </a:extLst>
          </p:cNvPr>
          <p:cNvCxnSpPr>
            <a:cxnSpLocks/>
          </p:cNvCxnSpPr>
          <p:nvPr userDrawn="1"/>
        </p:nvCxnSpPr>
        <p:spPr>
          <a:xfrm>
            <a:off x="458724" y="731520"/>
            <a:ext cx="11274552" cy="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4B3498E1-1431-439E-B804-BCA324290A68}"/>
              </a:ext>
            </a:extLst>
          </p:cNvPr>
          <p:cNvSpPr>
            <a:spLocks noGrp="1"/>
          </p:cNvSpPr>
          <p:nvPr>
            <p:ph type="body" sz="quarter" idx="12"/>
          </p:nvPr>
        </p:nvSpPr>
        <p:spPr>
          <a:xfrm>
            <a:off x="915924" y="1659244"/>
            <a:ext cx="10360152" cy="553998"/>
          </a:xfrm>
          <a:prstGeom prst="rect">
            <a:avLst/>
          </a:prstGeom>
        </p:spPr>
        <p:txBody>
          <a:bodyPr>
            <a:spAutoFit/>
          </a:bodyPr>
          <a:lstStyle>
            <a:lvl1pPr marL="0" indent="0" algn="ctr">
              <a:lnSpc>
                <a:spcPct val="100000"/>
              </a:lnSpc>
              <a:spcBef>
                <a:spcPts val="0"/>
              </a:spcBef>
              <a:buNone/>
              <a:defRPr sz="3000" b="1">
                <a:solidFill>
                  <a:schemeClr val="tx2"/>
                </a:solidFill>
                <a:latin typeface="+mj-lt"/>
              </a:defRPr>
            </a:lvl1pPr>
          </a:lstStyle>
          <a:p>
            <a:pPr lvl="0"/>
            <a:endParaRPr lang="en-US" dirty="0"/>
          </a:p>
        </p:txBody>
      </p:sp>
      <p:sp>
        <p:nvSpPr>
          <p:cNvPr id="11" name="Text Placeholder 7">
            <a:extLst>
              <a:ext uri="{FF2B5EF4-FFF2-40B4-BE49-F238E27FC236}">
                <a16:creationId xmlns:a16="http://schemas.microsoft.com/office/drawing/2014/main" id="{BDD32301-0F62-8DC6-D70B-3C2E01956C2E}"/>
              </a:ext>
            </a:extLst>
          </p:cNvPr>
          <p:cNvSpPr>
            <a:spLocks noGrp="1"/>
          </p:cNvSpPr>
          <p:nvPr>
            <p:ph type="body" sz="quarter" idx="13"/>
          </p:nvPr>
        </p:nvSpPr>
        <p:spPr>
          <a:xfrm>
            <a:off x="915924" y="1144834"/>
            <a:ext cx="10360152" cy="400110"/>
          </a:xfrm>
          <a:prstGeom prst="rect">
            <a:avLst/>
          </a:prstGeom>
        </p:spPr>
        <p:txBody>
          <a:bodyPr>
            <a:spAutoFit/>
          </a:bodyPr>
          <a:lstStyle>
            <a:lvl1pPr marL="0" indent="0" algn="ctr">
              <a:lnSpc>
                <a:spcPct val="100000"/>
              </a:lnSpc>
              <a:spcBef>
                <a:spcPts val="0"/>
              </a:spcBef>
              <a:buNone/>
              <a:defRPr sz="2000" b="1">
                <a:solidFill>
                  <a:schemeClr val="accent1"/>
                </a:solidFill>
                <a:latin typeface="+mj-lt"/>
              </a:defRPr>
            </a:lvl1pPr>
          </a:lstStyle>
          <a:p>
            <a:pPr lvl="0"/>
            <a:endParaRPr lang="en-US" dirty="0"/>
          </a:p>
        </p:txBody>
      </p:sp>
      <p:sp>
        <p:nvSpPr>
          <p:cNvPr id="8" name="Text Placeholder 7">
            <a:extLst>
              <a:ext uri="{FF2B5EF4-FFF2-40B4-BE49-F238E27FC236}">
                <a16:creationId xmlns:a16="http://schemas.microsoft.com/office/drawing/2014/main" id="{F537FFA4-3D27-D2CB-0E15-EE5D8655E228}"/>
              </a:ext>
            </a:extLst>
          </p:cNvPr>
          <p:cNvSpPr>
            <a:spLocks noGrp="1"/>
          </p:cNvSpPr>
          <p:nvPr>
            <p:ph type="body" sz="quarter" idx="17"/>
          </p:nvPr>
        </p:nvSpPr>
        <p:spPr>
          <a:xfrm>
            <a:off x="1202508" y="4494221"/>
            <a:ext cx="2286000" cy="184666"/>
          </a:xfrm>
          <a:prstGeom prst="rect">
            <a:avLst/>
          </a:prstGeom>
        </p:spPr>
        <p:txBody>
          <a:bodyPr wrap="square" lIns="0" tIns="0" rIns="0" bIns="0">
            <a:spAutoFit/>
          </a:bodyPr>
          <a:lstStyle>
            <a:lvl1pPr marL="0" indent="0" algn="ctr">
              <a:lnSpc>
                <a:spcPct val="100000"/>
              </a:lnSpc>
              <a:spcBef>
                <a:spcPts val="0"/>
              </a:spcBef>
              <a:buNone/>
              <a:defRPr sz="1200" b="0">
                <a:solidFill>
                  <a:schemeClr val="tx1"/>
                </a:solidFill>
                <a:latin typeface="+mn-lt"/>
              </a:defRPr>
            </a:lvl1pPr>
          </a:lstStyle>
          <a:p>
            <a:pPr lvl="0"/>
            <a:endParaRPr lang="en-US" dirty="0"/>
          </a:p>
        </p:txBody>
      </p:sp>
      <p:sp>
        <p:nvSpPr>
          <p:cNvPr id="25" name="Oval 24">
            <a:extLst>
              <a:ext uri="{FF2B5EF4-FFF2-40B4-BE49-F238E27FC236}">
                <a16:creationId xmlns:a16="http://schemas.microsoft.com/office/drawing/2014/main" id="{AAFAD5AE-BC99-15DE-469E-1616D624C95E}"/>
              </a:ext>
            </a:extLst>
          </p:cNvPr>
          <p:cNvSpPr>
            <a:spLocks noChangeAspect="1"/>
          </p:cNvSpPr>
          <p:nvPr userDrawn="1"/>
        </p:nvSpPr>
        <p:spPr>
          <a:xfrm>
            <a:off x="5867400" y="3483315"/>
            <a:ext cx="457200" cy="457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mj-lt"/>
              </a:rPr>
              <a:t>2</a:t>
            </a:r>
          </a:p>
        </p:txBody>
      </p:sp>
      <p:sp>
        <p:nvSpPr>
          <p:cNvPr id="7" name="Oval 6">
            <a:extLst>
              <a:ext uri="{FF2B5EF4-FFF2-40B4-BE49-F238E27FC236}">
                <a16:creationId xmlns:a16="http://schemas.microsoft.com/office/drawing/2014/main" id="{79C31D72-6769-9F94-B152-AB85721B51B4}"/>
              </a:ext>
            </a:extLst>
          </p:cNvPr>
          <p:cNvSpPr>
            <a:spLocks noChangeAspect="1"/>
          </p:cNvSpPr>
          <p:nvPr userDrawn="1"/>
        </p:nvSpPr>
        <p:spPr>
          <a:xfrm>
            <a:off x="2116908" y="3483315"/>
            <a:ext cx="457200" cy="457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mj-lt"/>
              </a:rPr>
              <a:t>1</a:t>
            </a:r>
          </a:p>
        </p:txBody>
      </p:sp>
      <p:sp>
        <p:nvSpPr>
          <p:cNvPr id="22" name="Oval 21">
            <a:extLst>
              <a:ext uri="{FF2B5EF4-FFF2-40B4-BE49-F238E27FC236}">
                <a16:creationId xmlns:a16="http://schemas.microsoft.com/office/drawing/2014/main" id="{256CD677-8DA1-0C16-7482-7F0F8374942F}"/>
              </a:ext>
            </a:extLst>
          </p:cNvPr>
          <p:cNvSpPr>
            <a:spLocks noChangeAspect="1"/>
          </p:cNvSpPr>
          <p:nvPr userDrawn="1"/>
        </p:nvSpPr>
        <p:spPr>
          <a:xfrm>
            <a:off x="9627620" y="3483315"/>
            <a:ext cx="457200" cy="457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mj-lt"/>
              </a:rPr>
              <a:t>3</a:t>
            </a:r>
          </a:p>
        </p:txBody>
      </p:sp>
      <p:cxnSp>
        <p:nvCxnSpPr>
          <p:cNvPr id="13" name="Straight Connector 12">
            <a:extLst>
              <a:ext uri="{FF2B5EF4-FFF2-40B4-BE49-F238E27FC236}">
                <a16:creationId xmlns:a16="http://schemas.microsoft.com/office/drawing/2014/main" id="{6A25765D-ACEF-715F-7E4D-A68C1BFA2DD9}"/>
              </a:ext>
            </a:extLst>
          </p:cNvPr>
          <p:cNvCxnSpPr>
            <a:stCxn id="7" idx="6"/>
            <a:endCxn id="25" idx="2"/>
          </p:cNvCxnSpPr>
          <p:nvPr userDrawn="1"/>
        </p:nvCxnSpPr>
        <p:spPr>
          <a:xfrm>
            <a:off x="2574108" y="3711915"/>
            <a:ext cx="3293292" cy="0"/>
          </a:xfrm>
          <a:prstGeom prst="line">
            <a:avLst/>
          </a:prstGeom>
          <a:ln w="25400" cap="sq"/>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308A8D2-E977-3D8F-52FF-D20DF2CD568A}"/>
              </a:ext>
            </a:extLst>
          </p:cNvPr>
          <p:cNvCxnSpPr>
            <a:stCxn id="25" idx="6"/>
            <a:endCxn id="22" idx="2"/>
          </p:cNvCxnSpPr>
          <p:nvPr userDrawn="1"/>
        </p:nvCxnSpPr>
        <p:spPr>
          <a:xfrm>
            <a:off x="6324600" y="3711915"/>
            <a:ext cx="3303020" cy="0"/>
          </a:xfrm>
          <a:prstGeom prst="line">
            <a:avLst/>
          </a:prstGeom>
          <a:ln w="25400" cap="sq"/>
        </p:spPr>
        <p:style>
          <a:lnRef idx="1">
            <a:schemeClr val="accent1"/>
          </a:lnRef>
          <a:fillRef idx="0">
            <a:schemeClr val="accent1"/>
          </a:fillRef>
          <a:effectRef idx="0">
            <a:schemeClr val="accent1"/>
          </a:effectRef>
          <a:fontRef idx="minor">
            <a:schemeClr val="tx1"/>
          </a:fontRef>
        </p:style>
      </p:cxnSp>
      <p:sp>
        <p:nvSpPr>
          <p:cNvPr id="28" name="Text Placeholder 7">
            <a:extLst>
              <a:ext uri="{FF2B5EF4-FFF2-40B4-BE49-F238E27FC236}">
                <a16:creationId xmlns:a16="http://schemas.microsoft.com/office/drawing/2014/main" id="{370F47DE-4C02-2CFD-9C3C-66C96698C614}"/>
              </a:ext>
            </a:extLst>
          </p:cNvPr>
          <p:cNvSpPr>
            <a:spLocks noGrp="1"/>
          </p:cNvSpPr>
          <p:nvPr>
            <p:ph type="body" sz="quarter" idx="18"/>
          </p:nvPr>
        </p:nvSpPr>
        <p:spPr>
          <a:xfrm>
            <a:off x="1202508" y="4127122"/>
            <a:ext cx="2286000" cy="184666"/>
          </a:xfrm>
          <a:prstGeom prst="rect">
            <a:avLst/>
          </a:prstGeom>
        </p:spPr>
        <p:txBody>
          <a:bodyPr wrap="square" lIns="0" tIns="0" rIns="0" bIns="0">
            <a:spAutoFit/>
          </a:bodyPr>
          <a:lstStyle>
            <a:lvl1pPr marL="0" indent="0" algn="ctr">
              <a:lnSpc>
                <a:spcPct val="100000"/>
              </a:lnSpc>
              <a:spcBef>
                <a:spcPts val="0"/>
              </a:spcBef>
              <a:buNone/>
              <a:defRPr sz="1200" b="1">
                <a:solidFill>
                  <a:schemeClr val="accent1"/>
                </a:solidFill>
                <a:latin typeface="+mj-lt"/>
              </a:defRPr>
            </a:lvl1pPr>
          </a:lstStyle>
          <a:p>
            <a:pPr lvl="0"/>
            <a:endParaRPr lang="en-US" dirty="0"/>
          </a:p>
        </p:txBody>
      </p:sp>
      <p:sp>
        <p:nvSpPr>
          <p:cNvPr id="29" name="Text Placeholder 7">
            <a:extLst>
              <a:ext uri="{FF2B5EF4-FFF2-40B4-BE49-F238E27FC236}">
                <a16:creationId xmlns:a16="http://schemas.microsoft.com/office/drawing/2014/main" id="{469D82BB-F286-0712-2FA6-D3D275ED31C4}"/>
              </a:ext>
            </a:extLst>
          </p:cNvPr>
          <p:cNvSpPr>
            <a:spLocks noGrp="1"/>
          </p:cNvSpPr>
          <p:nvPr>
            <p:ph type="body" sz="quarter" idx="19"/>
          </p:nvPr>
        </p:nvSpPr>
        <p:spPr>
          <a:xfrm>
            <a:off x="4953000" y="4494221"/>
            <a:ext cx="2286000" cy="184666"/>
          </a:xfrm>
          <a:prstGeom prst="rect">
            <a:avLst/>
          </a:prstGeom>
        </p:spPr>
        <p:txBody>
          <a:bodyPr wrap="square" lIns="0" tIns="0" rIns="0" bIns="0">
            <a:spAutoFit/>
          </a:bodyPr>
          <a:lstStyle>
            <a:lvl1pPr marL="0" indent="0" algn="ctr">
              <a:lnSpc>
                <a:spcPct val="100000"/>
              </a:lnSpc>
              <a:spcBef>
                <a:spcPts val="0"/>
              </a:spcBef>
              <a:buNone/>
              <a:defRPr sz="1200" b="0">
                <a:solidFill>
                  <a:schemeClr val="tx1"/>
                </a:solidFill>
                <a:latin typeface="+mn-lt"/>
              </a:defRPr>
            </a:lvl1pPr>
          </a:lstStyle>
          <a:p>
            <a:pPr lvl="0"/>
            <a:endParaRPr lang="en-US" dirty="0"/>
          </a:p>
        </p:txBody>
      </p:sp>
      <p:sp>
        <p:nvSpPr>
          <p:cNvPr id="30" name="Text Placeholder 7">
            <a:extLst>
              <a:ext uri="{FF2B5EF4-FFF2-40B4-BE49-F238E27FC236}">
                <a16:creationId xmlns:a16="http://schemas.microsoft.com/office/drawing/2014/main" id="{7F5D9FEC-2077-53B6-966D-FE91C310A318}"/>
              </a:ext>
            </a:extLst>
          </p:cNvPr>
          <p:cNvSpPr>
            <a:spLocks noGrp="1"/>
          </p:cNvSpPr>
          <p:nvPr>
            <p:ph type="body" sz="quarter" idx="20"/>
          </p:nvPr>
        </p:nvSpPr>
        <p:spPr>
          <a:xfrm>
            <a:off x="4953000" y="4127122"/>
            <a:ext cx="2286000" cy="184666"/>
          </a:xfrm>
          <a:prstGeom prst="rect">
            <a:avLst/>
          </a:prstGeom>
        </p:spPr>
        <p:txBody>
          <a:bodyPr wrap="square" lIns="0" tIns="0" rIns="0" bIns="0">
            <a:spAutoFit/>
          </a:bodyPr>
          <a:lstStyle>
            <a:lvl1pPr marL="0" indent="0" algn="ctr">
              <a:lnSpc>
                <a:spcPct val="100000"/>
              </a:lnSpc>
              <a:spcBef>
                <a:spcPts val="0"/>
              </a:spcBef>
              <a:buNone/>
              <a:defRPr sz="1200" b="1">
                <a:solidFill>
                  <a:schemeClr val="accent1"/>
                </a:solidFill>
                <a:latin typeface="+mj-lt"/>
              </a:defRPr>
            </a:lvl1pPr>
          </a:lstStyle>
          <a:p>
            <a:pPr lvl="0"/>
            <a:endParaRPr lang="en-US" dirty="0"/>
          </a:p>
        </p:txBody>
      </p:sp>
      <p:sp>
        <p:nvSpPr>
          <p:cNvPr id="31" name="Text Placeholder 7">
            <a:extLst>
              <a:ext uri="{FF2B5EF4-FFF2-40B4-BE49-F238E27FC236}">
                <a16:creationId xmlns:a16="http://schemas.microsoft.com/office/drawing/2014/main" id="{0C40B926-F7A9-AEA0-D21E-941E3060CA28}"/>
              </a:ext>
            </a:extLst>
          </p:cNvPr>
          <p:cNvSpPr>
            <a:spLocks noGrp="1"/>
          </p:cNvSpPr>
          <p:nvPr>
            <p:ph type="body" sz="quarter" idx="21"/>
          </p:nvPr>
        </p:nvSpPr>
        <p:spPr>
          <a:xfrm>
            <a:off x="8713220" y="4494221"/>
            <a:ext cx="2286000" cy="184666"/>
          </a:xfrm>
          <a:prstGeom prst="rect">
            <a:avLst/>
          </a:prstGeom>
        </p:spPr>
        <p:txBody>
          <a:bodyPr wrap="square" lIns="0" tIns="0" rIns="0" bIns="0">
            <a:spAutoFit/>
          </a:bodyPr>
          <a:lstStyle>
            <a:lvl1pPr marL="0" indent="0" algn="ctr">
              <a:lnSpc>
                <a:spcPct val="100000"/>
              </a:lnSpc>
              <a:spcBef>
                <a:spcPts val="0"/>
              </a:spcBef>
              <a:buNone/>
              <a:defRPr sz="1200" b="0">
                <a:solidFill>
                  <a:schemeClr val="tx1"/>
                </a:solidFill>
                <a:latin typeface="+mn-lt"/>
              </a:defRPr>
            </a:lvl1pPr>
          </a:lstStyle>
          <a:p>
            <a:pPr lvl="0"/>
            <a:endParaRPr lang="en-US" dirty="0"/>
          </a:p>
        </p:txBody>
      </p:sp>
      <p:sp>
        <p:nvSpPr>
          <p:cNvPr id="32" name="Text Placeholder 7">
            <a:extLst>
              <a:ext uri="{FF2B5EF4-FFF2-40B4-BE49-F238E27FC236}">
                <a16:creationId xmlns:a16="http://schemas.microsoft.com/office/drawing/2014/main" id="{1AA20646-C4DB-5051-FE4D-CC6B3392F445}"/>
              </a:ext>
            </a:extLst>
          </p:cNvPr>
          <p:cNvSpPr>
            <a:spLocks noGrp="1"/>
          </p:cNvSpPr>
          <p:nvPr>
            <p:ph type="body" sz="quarter" idx="22"/>
          </p:nvPr>
        </p:nvSpPr>
        <p:spPr>
          <a:xfrm>
            <a:off x="8713220" y="4127122"/>
            <a:ext cx="2286000" cy="184666"/>
          </a:xfrm>
          <a:prstGeom prst="rect">
            <a:avLst/>
          </a:prstGeom>
        </p:spPr>
        <p:txBody>
          <a:bodyPr wrap="square" lIns="0" tIns="0" rIns="0" bIns="0">
            <a:spAutoFit/>
          </a:bodyPr>
          <a:lstStyle>
            <a:lvl1pPr marL="0" indent="0" algn="ctr">
              <a:lnSpc>
                <a:spcPct val="100000"/>
              </a:lnSpc>
              <a:spcBef>
                <a:spcPts val="0"/>
              </a:spcBef>
              <a:buNone/>
              <a:defRPr sz="1200" b="1">
                <a:solidFill>
                  <a:schemeClr val="accent1"/>
                </a:solidFill>
                <a:latin typeface="+mj-lt"/>
              </a:defRPr>
            </a:lvl1pPr>
          </a:lstStyle>
          <a:p>
            <a:pPr lvl="0"/>
            <a:endParaRPr lang="en-US" dirty="0"/>
          </a:p>
        </p:txBody>
      </p:sp>
    </p:spTree>
    <p:extLst>
      <p:ext uri="{BB962C8B-B14F-4D97-AF65-F5344CB8AC3E}">
        <p14:creationId xmlns:p14="http://schemas.microsoft.com/office/powerpoint/2010/main" val="18287079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rds 2">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301AC39-50EF-F537-90B3-A203E16FB12F}"/>
              </a:ext>
            </a:extLst>
          </p:cNvPr>
          <p:cNvSpPr/>
          <p:nvPr userDrawn="1"/>
        </p:nvSpPr>
        <p:spPr>
          <a:xfrm>
            <a:off x="2181429" y="3359150"/>
            <a:ext cx="3733637" cy="212725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C61E2CFC-02E4-2E29-9BF6-D93A88FD9D41}"/>
              </a:ext>
            </a:extLst>
          </p:cNvPr>
          <p:cNvSpPr/>
          <p:nvPr userDrawn="1"/>
        </p:nvSpPr>
        <p:spPr>
          <a:xfrm>
            <a:off x="6276934" y="3359150"/>
            <a:ext cx="3733637" cy="212725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C64128BF-6BFC-5D20-8A73-DC580CB79DF0}"/>
              </a:ext>
            </a:extLst>
          </p:cNvPr>
          <p:cNvSpPr>
            <a:spLocks noGrp="1"/>
          </p:cNvSpPr>
          <p:nvPr userDrawn="1">
            <p:ph type="sldNum" sz="quarter" idx="10"/>
          </p:nvPr>
        </p:nvSpPr>
        <p:spPr>
          <a:xfrm>
            <a:off x="11541149" y="6284305"/>
            <a:ext cx="427419" cy="365125"/>
          </a:xfrm>
        </p:spPr>
        <p:txBody>
          <a:bodyPr/>
          <a:lstStyle/>
          <a:p>
            <a:fld id="{6CC2FB7E-E9FD-AA44-8101-F627C1923673}" type="slidenum">
              <a:rPr lang="en-US" smtClean="0"/>
              <a:pPr/>
              <a:t>‹#›</a:t>
            </a:fld>
            <a:endParaRPr lang="en-US" dirty="0"/>
          </a:p>
        </p:txBody>
      </p:sp>
      <p:sp>
        <p:nvSpPr>
          <p:cNvPr id="5" name="Text Placeholder 4">
            <a:extLst>
              <a:ext uri="{FF2B5EF4-FFF2-40B4-BE49-F238E27FC236}">
                <a16:creationId xmlns:a16="http://schemas.microsoft.com/office/drawing/2014/main" id="{CF15A299-5F85-259C-C76B-A026AFD1A11E}"/>
              </a:ext>
            </a:extLst>
          </p:cNvPr>
          <p:cNvSpPr>
            <a:spLocks noGrp="1"/>
          </p:cNvSpPr>
          <p:nvPr userDrawn="1">
            <p:ph type="body" sz="quarter" idx="11" hasCustomPrompt="1"/>
          </p:nvPr>
        </p:nvSpPr>
        <p:spPr>
          <a:xfrm>
            <a:off x="354011" y="369887"/>
            <a:ext cx="10895013" cy="355600"/>
          </a:xfrm>
          <a:prstGeom prst="rect">
            <a:avLst/>
          </a:prstGeom>
        </p:spPr>
        <p:txBody>
          <a:bodyPr/>
          <a:lstStyle>
            <a:lvl1pPr marL="0" indent="0">
              <a:buNone/>
              <a:defRPr sz="1600" b="1">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Title</a:t>
            </a:r>
          </a:p>
        </p:txBody>
      </p:sp>
      <p:cxnSp>
        <p:nvCxnSpPr>
          <p:cNvPr id="6" name="Straight Connector 5">
            <a:extLst>
              <a:ext uri="{FF2B5EF4-FFF2-40B4-BE49-F238E27FC236}">
                <a16:creationId xmlns:a16="http://schemas.microsoft.com/office/drawing/2014/main" id="{CA440A60-F3F8-5FAC-D46A-E1DFBB24BE11}"/>
              </a:ext>
            </a:extLst>
          </p:cNvPr>
          <p:cNvCxnSpPr>
            <a:cxnSpLocks/>
          </p:cNvCxnSpPr>
          <p:nvPr userDrawn="1"/>
        </p:nvCxnSpPr>
        <p:spPr>
          <a:xfrm>
            <a:off x="458724" y="731520"/>
            <a:ext cx="11274552" cy="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4B3498E1-1431-439E-B804-BCA324290A68}"/>
              </a:ext>
            </a:extLst>
          </p:cNvPr>
          <p:cNvSpPr>
            <a:spLocks noGrp="1"/>
          </p:cNvSpPr>
          <p:nvPr userDrawn="1">
            <p:ph type="body" sz="quarter" idx="12"/>
          </p:nvPr>
        </p:nvSpPr>
        <p:spPr>
          <a:xfrm>
            <a:off x="915924" y="1664462"/>
            <a:ext cx="10360152" cy="553998"/>
          </a:xfrm>
          <a:prstGeom prst="rect">
            <a:avLst/>
          </a:prstGeom>
        </p:spPr>
        <p:txBody>
          <a:bodyPr>
            <a:spAutoFit/>
          </a:bodyPr>
          <a:lstStyle>
            <a:lvl1pPr marL="0" indent="0" algn="ctr">
              <a:lnSpc>
                <a:spcPct val="100000"/>
              </a:lnSpc>
              <a:spcBef>
                <a:spcPts val="0"/>
              </a:spcBef>
              <a:buNone/>
              <a:defRPr sz="3000" b="1">
                <a:solidFill>
                  <a:schemeClr val="tx2"/>
                </a:solidFill>
                <a:latin typeface="+mj-lt"/>
              </a:defRPr>
            </a:lvl1pPr>
          </a:lstStyle>
          <a:p>
            <a:pPr lvl="0"/>
            <a:endParaRPr lang="en-US" dirty="0"/>
          </a:p>
        </p:txBody>
      </p:sp>
      <p:sp>
        <p:nvSpPr>
          <p:cNvPr id="11" name="Text Placeholder 7">
            <a:extLst>
              <a:ext uri="{FF2B5EF4-FFF2-40B4-BE49-F238E27FC236}">
                <a16:creationId xmlns:a16="http://schemas.microsoft.com/office/drawing/2014/main" id="{BDD32301-0F62-8DC6-D70B-3C2E01956C2E}"/>
              </a:ext>
            </a:extLst>
          </p:cNvPr>
          <p:cNvSpPr>
            <a:spLocks noGrp="1"/>
          </p:cNvSpPr>
          <p:nvPr userDrawn="1">
            <p:ph type="body" sz="quarter" idx="13"/>
          </p:nvPr>
        </p:nvSpPr>
        <p:spPr>
          <a:xfrm>
            <a:off x="915924" y="1203931"/>
            <a:ext cx="10360152" cy="400110"/>
          </a:xfrm>
          <a:prstGeom prst="rect">
            <a:avLst/>
          </a:prstGeom>
        </p:spPr>
        <p:txBody>
          <a:bodyPr>
            <a:spAutoFit/>
          </a:bodyPr>
          <a:lstStyle>
            <a:lvl1pPr marL="0" indent="0" algn="ctr">
              <a:lnSpc>
                <a:spcPct val="100000"/>
              </a:lnSpc>
              <a:spcBef>
                <a:spcPts val="0"/>
              </a:spcBef>
              <a:buNone/>
              <a:defRPr sz="2000" b="1">
                <a:solidFill>
                  <a:schemeClr val="accent1"/>
                </a:solidFill>
                <a:latin typeface="+mj-lt"/>
              </a:defRPr>
            </a:lvl1pPr>
          </a:lstStyle>
          <a:p>
            <a:pPr lvl="0"/>
            <a:endParaRPr lang="en-US" dirty="0"/>
          </a:p>
        </p:txBody>
      </p:sp>
      <p:sp>
        <p:nvSpPr>
          <p:cNvPr id="24" name="Oval 23">
            <a:extLst>
              <a:ext uri="{FF2B5EF4-FFF2-40B4-BE49-F238E27FC236}">
                <a16:creationId xmlns:a16="http://schemas.microsoft.com/office/drawing/2014/main" id="{53913A41-361D-9EA5-8B5D-3D6988294854}"/>
              </a:ext>
            </a:extLst>
          </p:cNvPr>
          <p:cNvSpPr>
            <a:spLocks noChangeAspect="1"/>
          </p:cNvSpPr>
          <p:nvPr userDrawn="1"/>
        </p:nvSpPr>
        <p:spPr>
          <a:xfrm>
            <a:off x="3545327" y="2685869"/>
            <a:ext cx="1005840" cy="10058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7">
            <a:extLst>
              <a:ext uri="{FF2B5EF4-FFF2-40B4-BE49-F238E27FC236}">
                <a16:creationId xmlns:a16="http://schemas.microsoft.com/office/drawing/2014/main" id="{19BA09EE-D907-69DC-FEC2-9167FA788BE9}"/>
              </a:ext>
            </a:extLst>
          </p:cNvPr>
          <p:cNvSpPr>
            <a:spLocks noGrp="1"/>
          </p:cNvSpPr>
          <p:nvPr userDrawn="1">
            <p:ph type="body" sz="quarter" idx="16"/>
          </p:nvPr>
        </p:nvSpPr>
        <p:spPr>
          <a:xfrm>
            <a:off x="2985502" y="4260871"/>
            <a:ext cx="2125490" cy="413062"/>
          </a:xfrm>
          <a:prstGeom prst="rect">
            <a:avLst/>
          </a:prstGeom>
        </p:spPr>
        <p:txBody>
          <a:bodyPr wrap="square" anchor="ctr" anchorCtr="0">
            <a:spAutoFit/>
          </a:bodyPr>
          <a:lstStyle>
            <a:lvl1pPr marL="0" indent="0" algn="ctr">
              <a:lnSpc>
                <a:spcPct val="110000"/>
              </a:lnSpc>
              <a:spcBef>
                <a:spcPts val="0"/>
              </a:spcBef>
              <a:buNone/>
              <a:defRPr sz="2000" b="0">
                <a:solidFill>
                  <a:schemeClr val="tx1"/>
                </a:solidFill>
                <a:latin typeface="+mn-lt"/>
              </a:defRPr>
            </a:lvl1pPr>
          </a:lstStyle>
          <a:p>
            <a:pPr lvl="0"/>
            <a:endParaRPr lang="en-US" dirty="0"/>
          </a:p>
        </p:txBody>
      </p:sp>
      <p:sp>
        <p:nvSpPr>
          <p:cNvPr id="29" name="Oval 28">
            <a:extLst>
              <a:ext uri="{FF2B5EF4-FFF2-40B4-BE49-F238E27FC236}">
                <a16:creationId xmlns:a16="http://schemas.microsoft.com/office/drawing/2014/main" id="{34634403-3919-1DE1-2249-749C011A458B}"/>
              </a:ext>
            </a:extLst>
          </p:cNvPr>
          <p:cNvSpPr>
            <a:spLocks noChangeAspect="1"/>
          </p:cNvSpPr>
          <p:nvPr userDrawn="1"/>
        </p:nvSpPr>
        <p:spPr>
          <a:xfrm>
            <a:off x="7640832" y="2685869"/>
            <a:ext cx="1005840" cy="10058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7">
            <a:extLst>
              <a:ext uri="{FF2B5EF4-FFF2-40B4-BE49-F238E27FC236}">
                <a16:creationId xmlns:a16="http://schemas.microsoft.com/office/drawing/2014/main" id="{557F4435-1EE0-BB84-6F35-A1A370BEA9F3}"/>
              </a:ext>
            </a:extLst>
          </p:cNvPr>
          <p:cNvSpPr>
            <a:spLocks noGrp="1"/>
          </p:cNvSpPr>
          <p:nvPr userDrawn="1">
            <p:ph type="body" sz="quarter" idx="17"/>
          </p:nvPr>
        </p:nvSpPr>
        <p:spPr>
          <a:xfrm>
            <a:off x="7081007" y="4230300"/>
            <a:ext cx="2125490" cy="413062"/>
          </a:xfrm>
          <a:prstGeom prst="rect">
            <a:avLst/>
          </a:prstGeom>
        </p:spPr>
        <p:txBody>
          <a:bodyPr wrap="square" anchor="ctr" anchorCtr="0">
            <a:spAutoFit/>
          </a:bodyPr>
          <a:lstStyle>
            <a:lvl1pPr marL="0" indent="0" algn="ctr">
              <a:lnSpc>
                <a:spcPct val="110000"/>
              </a:lnSpc>
              <a:spcBef>
                <a:spcPts val="0"/>
              </a:spcBef>
              <a:buNone/>
              <a:defRPr sz="2000" b="0">
                <a:solidFill>
                  <a:schemeClr val="tx1"/>
                </a:solidFill>
                <a:latin typeface="+mn-lt"/>
              </a:defRPr>
            </a:lvl1pPr>
          </a:lstStyle>
          <a:p>
            <a:pPr lvl="0"/>
            <a:endParaRPr lang="en-US" dirty="0"/>
          </a:p>
        </p:txBody>
      </p:sp>
    </p:spTree>
    <p:extLst>
      <p:ext uri="{BB962C8B-B14F-4D97-AF65-F5344CB8AC3E}">
        <p14:creationId xmlns:p14="http://schemas.microsoft.com/office/powerpoint/2010/main" val="31621147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ards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B4BEC70-7E02-9579-75E9-E3F9A2AEF385}"/>
              </a:ext>
            </a:extLst>
          </p:cNvPr>
          <p:cNvSpPr/>
          <p:nvPr userDrawn="1"/>
        </p:nvSpPr>
        <p:spPr>
          <a:xfrm>
            <a:off x="1704956" y="3359150"/>
            <a:ext cx="2721193" cy="212725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ED160447-A5DB-B8CB-6481-6D5F26537264}"/>
              </a:ext>
            </a:extLst>
          </p:cNvPr>
          <p:cNvSpPr/>
          <p:nvPr userDrawn="1"/>
        </p:nvSpPr>
        <p:spPr>
          <a:xfrm>
            <a:off x="4735403" y="3359150"/>
            <a:ext cx="2721193" cy="212725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5301AC39-50EF-F537-90B3-A203E16FB12F}"/>
              </a:ext>
            </a:extLst>
          </p:cNvPr>
          <p:cNvSpPr/>
          <p:nvPr userDrawn="1"/>
        </p:nvSpPr>
        <p:spPr>
          <a:xfrm>
            <a:off x="7765851" y="3359150"/>
            <a:ext cx="2721193" cy="212725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C64128BF-6BFC-5D20-8A73-DC580CB79DF0}"/>
              </a:ext>
            </a:extLst>
          </p:cNvPr>
          <p:cNvSpPr>
            <a:spLocks noGrp="1"/>
          </p:cNvSpPr>
          <p:nvPr userDrawn="1">
            <p:ph type="sldNum" sz="quarter" idx="10"/>
          </p:nvPr>
        </p:nvSpPr>
        <p:spPr>
          <a:xfrm>
            <a:off x="11541149" y="6284305"/>
            <a:ext cx="427419" cy="365125"/>
          </a:xfrm>
        </p:spPr>
        <p:txBody>
          <a:bodyPr/>
          <a:lstStyle/>
          <a:p>
            <a:fld id="{6CC2FB7E-E9FD-AA44-8101-F627C1923673}" type="slidenum">
              <a:rPr lang="en-US" smtClean="0"/>
              <a:pPr/>
              <a:t>‹#›</a:t>
            </a:fld>
            <a:endParaRPr lang="en-US" dirty="0"/>
          </a:p>
        </p:txBody>
      </p:sp>
      <p:sp>
        <p:nvSpPr>
          <p:cNvPr id="5" name="Text Placeholder 4">
            <a:extLst>
              <a:ext uri="{FF2B5EF4-FFF2-40B4-BE49-F238E27FC236}">
                <a16:creationId xmlns:a16="http://schemas.microsoft.com/office/drawing/2014/main" id="{CF15A299-5F85-259C-C76B-A026AFD1A11E}"/>
              </a:ext>
            </a:extLst>
          </p:cNvPr>
          <p:cNvSpPr>
            <a:spLocks noGrp="1"/>
          </p:cNvSpPr>
          <p:nvPr userDrawn="1">
            <p:ph type="body" sz="quarter" idx="11" hasCustomPrompt="1"/>
          </p:nvPr>
        </p:nvSpPr>
        <p:spPr>
          <a:xfrm>
            <a:off x="354011" y="369887"/>
            <a:ext cx="10895013" cy="355600"/>
          </a:xfrm>
          <a:prstGeom prst="rect">
            <a:avLst/>
          </a:prstGeom>
        </p:spPr>
        <p:txBody>
          <a:bodyPr/>
          <a:lstStyle>
            <a:lvl1pPr marL="0" indent="0">
              <a:buNone/>
              <a:defRPr sz="1600" b="1">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Title</a:t>
            </a:r>
          </a:p>
        </p:txBody>
      </p:sp>
      <p:cxnSp>
        <p:nvCxnSpPr>
          <p:cNvPr id="6" name="Straight Connector 5">
            <a:extLst>
              <a:ext uri="{FF2B5EF4-FFF2-40B4-BE49-F238E27FC236}">
                <a16:creationId xmlns:a16="http://schemas.microsoft.com/office/drawing/2014/main" id="{CA440A60-F3F8-5FAC-D46A-E1DFBB24BE11}"/>
              </a:ext>
            </a:extLst>
          </p:cNvPr>
          <p:cNvCxnSpPr>
            <a:cxnSpLocks/>
          </p:cNvCxnSpPr>
          <p:nvPr userDrawn="1"/>
        </p:nvCxnSpPr>
        <p:spPr>
          <a:xfrm>
            <a:off x="458724" y="731520"/>
            <a:ext cx="11274552" cy="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4B3498E1-1431-439E-B804-BCA324290A68}"/>
              </a:ext>
            </a:extLst>
          </p:cNvPr>
          <p:cNvSpPr>
            <a:spLocks noGrp="1"/>
          </p:cNvSpPr>
          <p:nvPr userDrawn="1">
            <p:ph type="body" sz="quarter" idx="12"/>
          </p:nvPr>
        </p:nvSpPr>
        <p:spPr>
          <a:xfrm>
            <a:off x="915924" y="1664462"/>
            <a:ext cx="10360152" cy="553998"/>
          </a:xfrm>
          <a:prstGeom prst="rect">
            <a:avLst/>
          </a:prstGeom>
        </p:spPr>
        <p:txBody>
          <a:bodyPr>
            <a:spAutoFit/>
          </a:bodyPr>
          <a:lstStyle>
            <a:lvl1pPr marL="0" indent="0" algn="ctr">
              <a:lnSpc>
                <a:spcPct val="100000"/>
              </a:lnSpc>
              <a:spcBef>
                <a:spcPts val="0"/>
              </a:spcBef>
              <a:buNone/>
              <a:defRPr sz="3000" b="1">
                <a:solidFill>
                  <a:schemeClr val="tx2"/>
                </a:solidFill>
                <a:latin typeface="+mj-lt"/>
              </a:defRPr>
            </a:lvl1pPr>
          </a:lstStyle>
          <a:p>
            <a:pPr lvl="0"/>
            <a:endParaRPr lang="en-US" dirty="0"/>
          </a:p>
        </p:txBody>
      </p:sp>
      <p:sp>
        <p:nvSpPr>
          <p:cNvPr id="11" name="Text Placeholder 7">
            <a:extLst>
              <a:ext uri="{FF2B5EF4-FFF2-40B4-BE49-F238E27FC236}">
                <a16:creationId xmlns:a16="http://schemas.microsoft.com/office/drawing/2014/main" id="{BDD32301-0F62-8DC6-D70B-3C2E01956C2E}"/>
              </a:ext>
            </a:extLst>
          </p:cNvPr>
          <p:cNvSpPr>
            <a:spLocks noGrp="1"/>
          </p:cNvSpPr>
          <p:nvPr userDrawn="1">
            <p:ph type="body" sz="quarter" idx="13"/>
          </p:nvPr>
        </p:nvSpPr>
        <p:spPr>
          <a:xfrm>
            <a:off x="915924" y="1203931"/>
            <a:ext cx="10360152" cy="400110"/>
          </a:xfrm>
          <a:prstGeom prst="rect">
            <a:avLst/>
          </a:prstGeom>
        </p:spPr>
        <p:txBody>
          <a:bodyPr>
            <a:spAutoFit/>
          </a:bodyPr>
          <a:lstStyle>
            <a:lvl1pPr marL="0" indent="0" algn="ctr">
              <a:lnSpc>
                <a:spcPct val="100000"/>
              </a:lnSpc>
              <a:spcBef>
                <a:spcPts val="0"/>
              </a:spcBef>
              <a:buNone/>
              <a:defRPr sz="2000" b="1">
                <a:solidFill>
                  <a:schemeClr val="accent1"/>
                </a:solidFill>
                <a:latin typeface="+mj-lt"/>
              </a:defRPr>
            </a:lvl1pPr>
          </a:lstStyle>
          <a:p>
            <a:pPr lvl="0"/>
            <a:endParaRPr lang="en-US" dirty="0"/>
          </a:p>
        </p:txBody>
      </p:sp>
      <p:sp>
        <p:nvSpPr>
          <p:cNvPr id="13" name="Oval 12">
            <a:extLst>
              <a:ext uri="{FF2B5EF4-FFF2-40B4-BE49-F238E27FC236}">
                <a16:creationId xmlns:a16="http://schemas.microsoft.com/office/drawing/2014/main" id="{7E1130F4-B8FD-AE80-F75E-0E392FA9A73D}"/>
              </a:ext>
            </a:extLst>
          </p:cNvPr>
          <p:cNvSpPr>
            <a:spLocks noChangeAspect="1"/>
          </p:cNvSpPr>
          <p:nvPr userDrawn="1"/>
        </p:nvSpPr>
        <p:spPr>
          <a:xfrm>
            <a:off x="2562632" y="2685869"/>
            <a:ext cx="1005840" cy="10058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7">
            <a:extLst>
              <a:ext uri="{FF2B5EF4-FFF2-40B4-BE49-F238E27FC236}">
                <a16:creationId xmlns:a16="http://schemas.microsoft.com/office/drawing/2014/main" id="{3952704B-368A-DE61-E747-1D4BBC4F42AA}"/>
              </a:ext>
            </a:extLst>
          </p:cNvPr>
          <p:cNvSpPr>
            <a:spLocks noGrp="1"/>
          </p:cNvSpPr>
          <p:nvPr userDrawn="1">
            <p:ph type="body" sz="quarter" idx="14"/>
          </p:nvPr>
        </p:nvSpPr>
        <p:spPr>
          <a:xfrm>
            <a:off x="2000738" y="4260871"/>
            <a:ext cx="2129629" cy="413062"/>
          </a:xfrm>
          <a:prstGeom prst="rect">
            <a:avLst/>
          </a:prstGeom>
        </p:spPr>
        <p:txBody>
          <a:bodyPr wrap="square" anchor="ctr" anchorCtr="0">
            <a:spAutoFit/>
          </a:bodyPr>
          <a:lstStyle>
            <a:lvl1pPr marL="0" indent="0" algn="ctr">
              <a:lnSpc>
                <a:spcPct val="110000"/>
              </a:lnSpc>
              <a:spcBef>
                <a:spcPts val="0"/>
              </a:spcBef>
              <a:buNone/>
              <a:defRPr sz="2000" b="0">
                <a:solidFill>
                  <a:schemeClr val="tx1"/>
                </a:solidFill>
                <a:latin typeface="+mn-lt"/>
              </a:defRPr>
            </a:lvl1pPr>
          </a:lstStyle>
          <a:p>
            <a:pPr lvl="0"/>
            <a:endParaRPr lang="en-US" dirty="0"/>
          </a:p>
        </p:txBody>
      </p:sp>
      <p:sp>
        <p:nvSpPr>
          <p:cNvPr id="19" name="Oval 18">
            <a:extLst>
              <a:ext uri="{FF2B5EF4-FFF2-40B4-BE49-F238E27FC236}">
                <a16:creationId xmlns:a16="http://schemas.microsoft.com/office/drawing/2014/main" id="{35B52C23-EBF4-15CD-6D82-3D7C39F2106D}"/>
              </a:ext>
            </a:extLst>
          </p:cNvPr>
          <p:cNvSpPr>
            <a:spLocks noChangeAspect="1"/>
          </p:cNvSpPr>
          <p:nvPr userDrawn="1"/>
        </p:nvSpPr>
        <p:spPr>
          <a:xfrm>
            <a:off x="5593079" y="2685869"/>
            <a:ext cx="1005840" cy="10058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 Placeholder 7">
            <a:extLst>
              <a:ext uri="{FF2B5EF4-FFF2-40B4-BE49-F238E27FC236}">
                <a16:creationId xmlns:a16="http://schemas.microsoft.com/office/drawing/2014/main" id="{28A8E196-D9DE-DEA1-CCB1-3DD0DA9BC834}"/>
              </a:ext>
            </a:extLst>
          </p:cNvPr>
          <p:cNvSpPr>
            <a:spLocks noGrp="1"/>
          </p:cNvSpPr>
          <p:nvPr userDrawn="1">
            <p:ph type="body" sz="quarter" idx="15"/>
          </p:nvPr>
        </p:nvSpPr>
        <p:spPr>
          <a:xfrm>
            <a:off x="5031185" y="4260871"/>
            <a:ext cx="2129629" cy="413062"/>
          </a:xfrm>
          <a:prstGeom prst="rect">
            <a:avLst/>
          </a:prstGeom>
        </p:spPr>
        <p:txBody>
          <a:bodyPr wrap="square" anchor="ctr" anchorCtr="0">
            <a:spAutoFit/>
          </a:bodyPr>
          <a:lstStyle>
            <a:lvl1pPr marL="0" indent="0" algn="ctr">
              <a:lnSpc>
                <a:spcPct val="110000"/>
              </a:lnSpc>
              <a:spcBef>
                <a:spcPts val="0"/>
              </a:spcBef>
              <a:buNone/>
              <a:defRPr sz="2000" b="0">
                <a:solidFill>
                  <a:schemeClr val="tx1"/>
                </a:solidFill>
                <a:latin typeface="+mn-lt"/>
              </a:defRPr>
            </a:lvl1pPr>
          </a:lstStyle>
          <a:p>
            <a:pPr lvl="0"/>
            <a:endParaRPr lang="en-US" dirty="0"/>
          </a:p>
        </p:txBody>
      </p:sp>
      <p:sp>
        <p:nvSpPr>
          <p:cNvPr id="24" name="Oval 23">
            <a:extLst>
              <a:ext uri="{FF2B5EF4-FFF2-40B4-BE49-F238E27FC236}">
                <a16:creationId xmlns:a16="http://schemas.microsoft.com/office/drawing/2014/main" id="{53913A41-361D-9EA5-8B5D-3D6988294854}"/>
              </a:ext>
            </a:extLst>
          </p:cNvPr>
          <p:cNvSpPr>
            <a:spLocks noChangeAspect="1"/>
          </p:cNvSpPr>
          <p:nvPr userDrawn="1"/>
        </p:nvSpPr>
        <p:spPr>
          <a:xfrm>
            <a:off x="8623527" y="2685869"/>
            <a:ext cx="1005840" cy="10058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7">
            <a:extLst>
              <a:ext uri="{FF2B5EF4-FFF2-40B4-BE49-F238E27FC236}">
                <a16:creationId xmlns:a16="http://schemas.microsoft.com/office/drawing/2014/main" id="{19BA09EE-D907-69DC-FEC2-9167FA788BE9}"/>
              </a:ext>
            </a:extLst>
          </p:cNvPr>
          <p:cNvSpPr>
            <a:spLocks noGrp="1"/>
          </p:cNvSpPr>
          <p:nvPr userDrawn="1">
            <p:ph type="body" sz="quarter" idx="16"/>
          </p:nvPr>
        </p:nvSpPr>
        <p:spPr>
          <a:xfrm>
            <a:off x="8061633" y="4260871"/>
            <a:ext cx="2129629" cy="413062"/>
          </a:xfrm>
          <a:prstGeom prst="rect">
            <a:avLst/>
          </a:prstGeom>
        </p:spPr>
        <p:txBody>
          <a:bodyPr wrap="square" anchor="ctr" anchorCtr="0">
            <a:spAutoFit/>
          </a:bodyPr>
          <a:lstStyle>
            <a:lvl1pPr marL="0" indent="0" algn="ctr">
              <a:lnSpc>
                <a:spcPct val="110000"/>
              </a:lnSpc>
              <a:spcBef>
                <a:spcPts val="0"/>
              </a:spcBef>
              <a:buNone/>
              <a:defRPr sz="2000" b="0">
                <a:solidFill>
                  <a:schemeClr val="tx1"/>
                </a:solidFill>
                <a:latin typeface="+mn-lt"/>
              </a:defRPr>
            </a:lvl1pPr>
          </a:lstStyle>
          <a:p>
            <a:pPr lvl="0"/>
            <a:endParaRPr lang="en-US" dirty="0"/>
          </a:p>
        </p:txBody>
      </p:sp>
    </p:spTree>
    <p:extLst>
      <p:ext uri="{BB962C8B-B14F-4D97-AF65-F5344CB8AC3E}">
        <p14:creationId xmlns:p14="http://schemas.microsoft.com/office/powerpoint/2010/main" val="5200898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ards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B4BEC70-7E02-9579-75E9-E3F9A2AEF385}"/>
              </a:ext>
            </a:extLst>
          </p:cNvPr>
          <p:cNvSpPr/>
          <p:nvPr userDrawn="1"/>
        </p:nvSpPr>
        <p:spPr>
          <a:xfrm>
            <a:off x="1513061" y="3359150"/>
            <a:ext cx="2103120" cy="212725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ED160447-A5DB-B8CB-6481-6D5F26537264}"/>
              </a:ext>
            </a:extLst>
          </p:cNvPr>
          <p:cNvSpPr/>
          <p:nvPr userDrawn="1"/>
        </p:nvSpPr>
        <p:spPr>
          <a:xfrm>
            <a:off x="3867314" y="3359150"/>
            <a:ext cx="2103120" cy="212725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5301AC39-50EF-F537-90B3-A203E16FB12F}"/>
              </a:ext>
            </a:extLst>
          </p:cNvPr>
          <p:cNvSpPr/>
          <p:nvPr userDrawn="1"/>
        </p:nvSpPr>
        <p:spPr>
          <a:xfrm>
            <a:off x="6221567" y="3359150"/>
            <a:ext cx="2103120" cy="212725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C61E2CFC-02E4-2E29-9BF6-D93A88FD9D41}"/>
              </a:ext>
            </a:extLst>
          </p:cNvPr>
          <p:cNvSpPr/>
          <p:nvPr userDrawn="1"/>
        </p:nvSpPr>
        <p:spPr>
          <a:xfrm>
            <a:off x="8575820" y="3359150"/>
            <a:ext cx="2103120" cy="212725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C64128BF-6BFC-5D20-8A73-DC580CB79DF0}"/>
              </a:ext>
            </a:extLst>
          </p:cNvPr>
          <p:cNvSpPr>
            <a:spLocks noGrp="1"/>
          </p:cNvSpPr>
          <p:nvPr>
            <p:ph type="sldNum" sz="quarter" idx="10"/>
          </p:nvPr>
        </p:nvSpPr>
        <p:spPr>
          <a:xfrm>
            <a:off x="11541149" y="6284305"/>
            <a:ext cx="427419" cy="365125"/>
          </a:xfrm>
        </p:spPr>
        <p:txBody>
          <a:bodyPr/>
          <a:lstStyle/>
          <a:p>
            <a:fld id="{6CC2FB7E-E9FD-AA44-8101-F627C1923673}" type="slidenum">
              <a:rPr lang="en-US" smtClean="0"/>
              <a:pPr/>
              <a:t>‹#›</a:t>
            </a:fld>
            <a:endParaRPr lang="en-US" dirty="0"/>
          </a:p>
        </p:txBody>
      </p:sp>
      <p:sp>
        <p:nvSpPr>
          <p:cNvPr id="5" name="Text Placeholder 4">
            <a:extLst>
              <a:ext uri="{FF2B5EF4-FFF2-40B4-BE49-F238E27FC236}">
                <a16:creationId xmlns:a16="http://schemas.microsoft.com/office/drawing/2014/main" id="{CF15A299-5F85-259C-C76B-A026AFD1A11E}"/>
              </a:ext>
            </a:extLst>
          </p:cNvPr>
          <p:cNvSpPr>
            <a:spLocks noGrp="1"/>
          </p:cNvSpPr>
          <p:nvPr>
            <p:ph type="body" sz="quarter" idx="11" hasCustomPrompt="1"/>
          </p:nvPr>
        </p:nvSpPr>
        <p:spPr>
          <a:xfrm>
            <a:off x="354011" y="369887"/>
            <a:ext cx="10895013" cy="355600"/>
          </a:xfrm>
          <a:prstGeom prst="rect">
            <a:avLst/>
          </a:prstGeom>
        </p:spPr>
        <p:txBody>
          <a:bodyPr/>
          <a:lstStyle>
            <a:lvl1pPr marL="0" indent="0">
              <a:buNone/>
              <a:defRPr sz="1600" b="1">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Title</a:t>
            </a:r>
          </a:p>
        </p:txBody>
      </p:sp>
      <p:cxnSp>
        <p:nvCxnSpPr>
          <p:cNvPr id="6" name="Straight Connector 5">
            <a:extLst>
              <a:ext uri="{FF2B5EF4-FFF2-40B4-BE49-F238E27FC236}">
                <a16:creationId xmlns:a16="http://schemas.microsoft.com/office/drawing/2014/main" id="{CA440A60-F3F8-5FAC-D46A-E1DFBB24BE11}"/>
              </a:ext>
            </a:extLst>
          </p:cNvPr>
          <p:cNvCxnSpPr>
            <a:cxnSpLocks/>
          </p:cNvCxnSpPr>
          <p:nvPr userDrawn="1"/>
        </p:nvCxnSpPr>
        <p:spPr>
          <a:xfrm>
            <a:off x="458724" y="731520"/>
            <a:ext cx="11274552" cy="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4B3498E1-1431-439E-B804-BCA324290A68}"/>
              </a:ext>
            </a:extLst>
          </p:cNvPr>
          <p:cNvSpPr>
            <a:spLocks noGrp="1"/>
          </p:cNvSpPr>
          <p:nvPr>
            <p:ph type="body" sz="quarter" idx="12"/>
          </p:nvPr>
        </p:nvSpPr>
        <p:spPr>
          <a:xfrm>
            <a:off x="915924" y="1664462"/>
            <a:ext cx="10360152" cy="553998"/>
          </a:xfrm>
          <a:prstGeom prst="rect">
            <a:avLst/>
          </a:prstGeom>
        </p:spPr>
        <p:txBody>
          <a:bodyPr>
            <a:spAutoFit/>
          </a:bodyPr>
          <a:lstStyle>
            <a:lvl1pPr marL="0" indent="0" algn="ctr">
              <a:lnSpc>
                <a:spcPct val="100000"/>
              </a:lnSpc>
              <a:spcBef>
                <a:spcPts val="0"/>
              </a:spcBef>
              <a:buNone/>
              <a:defRPr sz="3000" b="1">
                <a:solidFill>
                  <a:schemeClr val="tx2"/>
                </a:solidFill>
                <a:latin typeface="+mj-lt"/>
              </a:defRPr>
            </a:lvl1pPr>
          </a:lstStyle>
          <a:p>
            <a:pPr lvl="0"/>
            <a:endParaRPr lang="en-US" dirty="0"/>
          </a:p>
        </p:txBody>
      </p:sp>
      <p:sp>
        <p:nvSpPr>
          <p:cNvPr id="11" name="Text Placeholder 7">
            <a:extLst>
              <a:ext uri="{FF2B5EF4-FFF2-40B4-BE49-F238E27FC236}">
                <a16:creationId xmlns:a16="http://schemas.microsoft.com/office/drawing/2014/main" id="{BDD32301-0F62-8DC6-D70B-3C2E01956C2E}"/>
              </a:ext>
            </a:extLst>
          </p:cNvPr>
          <p:cNvSpPr>
            <a:spLocks noGrp="1"/>
          </p:cNvSpPr>
          <p:nvPr>
            <p:ph type="body" sz="quarter" idx="13"/>
          </p:nvPr>
        </p:nvSpPr>
        <p:spPr>
          <a:xfrm>
            <a:off x="915924" y="1203931"/>
            <a:ext cx="10360152" cy="400110"/>
          </a:xfrm>
          <a:prstGeom prst="rect">
            <a:avLst/>
          </a:prstGeom>
        </p:spPr>
        <p:txBody>
          <a:bodyPr>
            <a:spAutoFit/>
          </a:bodyPr>
          <a:lstStyle>
            <a:lvl1pPr marL="0" indent="0" algn="ctr">
              <a:lnSpc>
                <a:spcPct val="100000"/>
              </a:lnSpc>
              <a:spcBef>
                <a:spcPts val="0"/>
              </a:spcBef>
              <a:buNone/>
              <a:defRPr sz="2000" b="1">
                <a:solidFill>
                  <a:schemeClr val="accent1"/>
                </a:solidFill>
                <a:latin typeface="+mj-lt"/>
              </a:defRPr>
            </a:lvl1pPr>
          </a:lstStyle>
          <a:p>
            <a:pPr lvl="0"/>
            <a:endParaRPr lang="en-US" dirty="0"/>
          </a:p>
        </p:txBody>
      </p:sp>
      <p:sp>
        <p:nvSpPr>
          <p:cNvPr id="13" name="Oval 12">
            <a:extLst>
              <a:ext uri="{FF2B5EF4-FFF2-40B4-BE49-F238E27FC236}">
                <a16:creationId xmlns:a16="http://schemas.microsoft.com/office/drawing/2014/main" id="{7E1130F4-B8FD-AE80-F75E-0E392FA9A73D}"/>
              </a:ext>
            </a:extLst>
          </p:cNvPr>
          <p:cNvSpPr>
            <a:spLocks noChangeAspect="1"/>
          </p:cNvSpPr>
          <p:nvPr userDrawn="1"/>
        </p:nvSpPr>
        <p:spPr>
          <a:xfrm>
            <a:off x="2061701" y="2685869"/>
            <a:ext cx="1005840" cy="10058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7">
            <a:extLst>
              <a:ext uri="{FF2B5EF4-FFF2-40B4-BE49-F238E27FC236}">
                <a16:creationId xmlns:a16="http://schemas.microsoft.com/office/drawing/2014/main" id="{3952704B-368A-DE61-E747-1D4BBC4F42AA}"/>
              </a:ext>
            </a:extLst>
          </p:cNvPr>
          <p:cNvSpPr>
            <a:spLocks noGrp="1"/>
          </p:cNvSpPr>
          <p:nvPr userDrawn="1">
            <p:ph type="body" sz="quarter" idx="14"/>
          </p:nvPr>
        </p:nvSpPr>
        <p:spPr>
          <a:xfrm>
            <a:off x="1741661" y="4260871"/>
            <a:ext cx="1645920" cy="413062"/>
          </a:xfrm>
          <a:prstGeom prst="rect">
            <a:avLst/>
          </a:prstGeom>
        </p:spPr>
        <p:txBody>
          <a:bodyPr wrap="square" anchor="ctr" anchorCtr="0">
            <a:spAutoFit/>
          </a:bodyPr>
          <a:lstStyle>
            <a:lvl1pPr marL="0" indent="0" algn="ctr">
              <a:lnSpc>
                <a:spcPct val="110000"/>
              </a:lnSpc>
              <a:spcBef>
                <a:spcPts val="0"/>
              </a:spcBef>
              <a:buNone/>
              <a:defRPr sz="2000" b="0">
                <a:solidFill>
                  <a:schemeClr val="tx1"/>
                </a:solidFill>
                <a:latin typeface="+mn-lt"/>
              </a:defRPr>
            </a:lvl1pPr>
          </a:lstStyle>
          <a:p>
            <a:pPr lvl="0"/>
            <a:endParaRPr lang="en-US" dirty="0"/>
          </a:p>
        </p:txBody>
      </p:sp>
      <p:sp>
        <p:nvSpPr>
          <p:cNvPr id="19" name="Oval 18">
            <a:extLst>
              <a:ext uri="{FF2B5EF4-FFF2-40B4-BE49-F238E27FC236}">
                <a16:creationId xmlns:a16="http://schemas.microsoft.com/office/drawing/2014/main" id="{35B52C23-EBF4-15CD-6D82-3D7C39F2106D}"/>
              </a:ext>
            </a:extLst>
          </p:cNvPr>
          <p:cNvSpPr>
            <a:spLocks noChangeAspect="1"/>
          </p:cNvSpPr>
          <p:nvPr userDrawn="1"/>
        </p:nvSpPr>
        <p:spPr>
          <a:xfrm>
            <a:off x="4415954" y="2685869"/>
            <a:ext cx="1005840" cy="10058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 Placeholder 7">
            <a:extLst>
              <a:ext uri="{FF2B5EF4-FFF2-40B4-BE49-F238E27FC236}">
                <a16:creationId xmlns:a16="http://schemas.microsoft.com/office/drawing/2014/main" id="{28A8E196-D9DE-DEA1-CCB1-3DD0DA9BC834}"/>
              </a:ext>
            </a:extLst>
          </p:cNvPr>
          <p:cNvSpPr>
            <a:spLocks noGrp="1"/>
          </p:cNvSpPr>
          <p:nvPr userDrawn="1">
            <p:ph type="body" sz="quarter" idx="15"/>
          </p:nvPr>
        </p:nvSpPr>
        <p:spPr>
          <a:xfrm>
            <a:off x="4095914" y="4260871"/>
            <a:ext cx="1645920" cy="413062"/>
          </a:xfrm>
          <a:prstGeom prst="rect">
            <a:avLst/>
          </a:prstGeom>
        </p:spPr>
        <p:txBody>
          <a:bodyPr wrap="square" anchor="ctr" anchorCtr="0">
            <a:spAutoFit/>
          </a:bodyPr>
          <a:lstStyle>
            <a:lvl1pPr marL="0" indent="0" algn="ctr">
              <a:lnSpc>
                <a:spcPct val="110000"/>
              </a:lnSpc>
              <a:spcBef>
                <a:spcPts val="0"/>
              </a:spcBef>
              <a:buNone/>
              <a:defRPr sz="2000" b="0">
                <a:solidFill>
                  <a:schemeClr val="tx1"/>
                </a:solidFill>
                <a:latin typeface="+mn-lt"/>
              </a:defRPr>
            </a:lvl1pPr>
          </a:lstStyle>
          <a:p>
            <a:pPr lvl="0"/>
            <a:endParaRPr lang="en-US" dirty="0"/>
          </a:p>
        </p:txBody>
      </p:sp>
      <p:sp>
        <p:nvSpPr>
          <p:cNvPr id="24" name="Oval 23">
            <a:extLst>
              <a:ext uri="{FF2B5EF4-FFF2-40B4-BE49-F238E27FC236}">
                <a16:creationId xmlns:a16="http://schemas.microsoft.com/office/drawing/2014/main" id="{53913A41-361D-9EA5-8B5D-3D6988294854}"/>
              </a:ext>
            </a:extLst>
          </p:cNvPr>
          <p:cNvSpPr>
            <a:spLocks noChangeAspect="1"/>
          </p:cNvSpPr>
          <p:nvPr userDrawn="1"/>
        </p:nvSpPr>
        <p:spPr>
          <a:xfrm>
            <a:off x="6770207" y="2685869"/>
            <a:ext cx="1005840" cy="10058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7">
            <a:extLst>
              <a:ext uri="{FF2B5EF4-FFF2-40B4-BE49-F238E27FC236}">
                <a16:creationId xmlns:a16="http://schemas.microsoft.com/office/drawing/2014/main" id="{19BA09EE-D907-69DC-FEC2-9167FA788BE9}"/>
              </a:ext>
            </a:extLst>
          </p:cNvPr>
          <p:cNvSpPr>
            <a:spLocks noGrp="1"/>
          </p:cNvSpPr>
          <p:nvPr userDrawn="1">
            <p:ph type="body" sz="quarter" idx="16"/>
          </p:nvPr>
        </p:nvSpPr>
        <p:spPr>
          <a:xfrm>
            <a:off x="6450167" y="4260871"/>
            <a:ext cx="1645920" cy="413062"/>
          </a:xfrm>
          <a:prstGeom prst="rect">
            <a:avLst/>
          </a:prstGeom>
        </p:spPr>
        <p:txBody>
          <a:bodyPr wrap="square" anchor="ctr" anchorCtr="0">
            <a:spAutoFit/>
          </a:bodyPr>
          <a:lstStyle>
            <a:lvl1pPr marL="0" indent="0" algn="ctr">
              <a:lnSpc>
                <a:spcPct val="110000"/>
              </a:lnSpc>
              <a:spcBef>
                <a:spcPts val="0"/>
              </a:spcBef>
              <a:buNone/>
              <a:defRPr sz="2000" b="0">
                <a:solidFill>
                  <a:schemeClr val="tx1"/>
                </a:solidFill>
                <a:latin typeface="+mn-lt"/>
              </a:defRPr>
            </a:lvl1pPr>
          </a:lstStyle>
          <a:p>
            <a:pPr lvl="0"/>
            <a:endParaRPr lang="en-US" dirty="0"/>
          </a:p>
        </p:txBody>
      </p:sp>
      <p:sp>
        <p:nvSpPr>
          <p:cNvPr id="29" name="Oval 28">
            <a:extLst>
              <a:ext uri="{FF2B5EF4-FFF2-40B4-BE49-F238E27FC236}">
                <a16:creationId xmlns:a16="http://schemas.microsoft.com/office/drawing/2014/main" id="{34634403-3919-1DE1-2249-749C011A458B}"/>
              </a:ext>
            </a:extLst>
          </p:cNvPr>
          <p:cNvSpPr>
            <a:spLocks noChangeAspect="1"/>
          </p:cNvSpPr>
          <p:nvPr userDrawn="1"/>
        </p:nvSpPr>
        <p:spPr>
          <a:xfrm>
            <a:off x="9124460" y="2685869"/>
            <a:ext cx="1005840" cy="10058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7">
            <a:extLst>
              <a:ext uri="{FF2B5EF4-FFF2-40B4-BE49-F238E27FC236}">
                <a16:creationId xmlns:a16="http://schemas.microsoft.com/office/drawing/2014/main" id="{557F4435-1EE0-BB84-6F35-A1A370BEA9F3}"/>
              </a:ext>
            </a:extLst>
          </p:cNvPr>
          <p:cNvSpPr>
            <a:spLocks noGrp="1"/>
          </p:cNvSpPr>
          <p:nvPr userDrawn="1">
            <p:ph type="body" sz="quarter" idx="17"/>
          </p:nvPr>
        </p:nvSpPr>
        <p:spPr>
          <a:xfrm>
            <a:off x="8804420" y="4230300"/>
            <a:ext cx="1645920" cy="413062"/>
          </a:xfrm>
          <a:prstGeom prst="rect">
            <a:avLst/>
          </a:prstGeom>
        </p:spPr>
        <p:txBody>
          <a:bodyPr wrap="square" anchor="ctr" anchorCtr="0">
            <a:spAutoFit/>
          </a:bodyPr>
          <a:lstStyle>
            <a:lvl1pPr marL="0" indent="0" algn="ctr">
              <a:lnSpc>
                <a:spcPct val="110000"/>
              </a:lnSpc>
              <a:spcBef>
                <a:spcPts val="0"/>
              </a:spcBef>
              <a:buNone/>
              <a:defRPr sz="2000" b="0">
                <a:solidFill>
                  <a:schemeClr val="tx1"/>
                </a:solidFill>
                <a:latin typeface="+mn-lt"/>
              </a:defRPr>
            </a:lvl1pPr>
          </a:lstStyle>
          <a:p>
            <a:pPr lvl="0"/>
            <a:endParaRPr lang="en-US" dirty="0"/>
          </a:p>
        </p:txBody>
      </p:sp>
    </p:spTree>
    <p:extLst>
      <p:ext uri="{BB962C8B-B14F-4D97-AF65-F5344CB8AC3E}">
        <p14:creationId xmlns:p14="http://schemas.microsoft.com/office/powerpoint/2010/main" val="35687777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ine 3">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4128BF-6BFC-5D20-8A73-DC580CB79DF0}"/>
              </a:ext>
            </a:extLst>
          </p:cNvPr>
          <p:cNvSpPr>
            <a:spLocks noGrp="1"/>
          </p:cNvSpPr>
          <p:nvPr>
            <p:ph type="sldNum" sz="quarter" idx="10"/>
          </p:nvPr>
        </p:nvSpPr>
        <p:spPr>
          <a:xfrm>
            <a:off x="11541149" y="6284305"/>
            <a:ext cx="427419" cy="365125"/>
          </a:xfrm>
        </p:spPr>
        <p:txBody>
          <a:bodyPr/>
          <a:lstStyle/>
          <a:p>
            <a:fld id="{6CC2FB7E-E9FD-AA44-8101-F627C1923673}" type="slidenum">
              <a:rPr lang="en-US" smtClean="0"/>
              <a:pPr/>
              <a:t>‹#›</a:t>
            </a:fld>
            <a:endParaRPr lang="en-US" dirty="0"/>
          </a:p>
        </p:txBody>
      </p:sp>
      <p:sp>
        <p:nvSpPr>
          <p:cNvPr id="5" name="Text Placeholder 4">
            <a:extLst>
              <a:ext uri="{FF2B5EF4-FFF2-40B4-BE49-F238E27FC236}">
                <a16:creationId xmlns:a16="http://schemas.microsoft.com/office/drawing/2014/main" id="{CF15A299-5F85-259C-C76B-A026AFD1A11E}"/>
              </a:ext>
            </a:extLst>
          </p:cNvPr>
          <p:cNvSpPr>
            <a:spLocks noGrp="1"/>
          </p:cNvSpPr>
          <p:nvPr>
            <p:ph type="body" sz="quarter" idx="11" hasCustomPrompt="1"/>
          </p:nvPr>
        </p:nvSpPr>
        <p:spPr>
          <a:xfrm>
            <a:off x="354011" y="369887"/>
            <a:ext cx="10895013" cy="355600"/>
          </a:xfrm>
          <a:prstGeom prst="rect">
            <a:avLst/>
          </a:prstGeom>
        </p:spPr>
        <p:txBody>
          <a:bodyPr/>
          <a:lstStyle>
            <a:lvl1pPr marL="0" indent="0">
              <a:buNone/>
              <a:defRPr sz="1600" b="1">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Title</a:t>
            </a:r>
          </a:p>
        </p:txBody>
      </p:sp>
      <p:cxnSp>
        <p:nvCxnSpPr>
          <p:cNvPr id="6" name="Straight Connector 5">
            <a:extLst>
              <a:ext uri="{FF2B5EF4-FFF2-40B4-BE49-F238E27FC236}">
                <a16:creationId xmlns:a16="http://schemas.microsoft.com/office/drawing/2014/main" id="{CA440A60-F3F8-5FAC-D46A-E1DFBB24BE11}"/>
              </a:ext>
            </a:extLst>
          </p:cNvPr>
          <p:cNvCxnSpPr>
            <a:cxnSpLocks/>
          </p:cNvCxnSpPr>
          <p:nvPr userDrawn="1"/>
        </p:nvCxnSpPr>
        <p:spPr>
          <a:xfrm>
            <a:off x="458724" y="731520"/>
            <a:ext cx="11274552" cy="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4B3498E1-1431-439E-B804-BCA324290A68}"/>
              </a:ext>
            </a:extLst>
          </p:cNvPr>
          <p:cNvSpPr>
            <a:spLocks noGrp="1"/>
          </p:cNvSpPr>
          <p:nvPr>
            <p:ph type="body" sz="quarter" idx="12"/>
          </p:nvPr>
        </p:nvSpPr>
        <p:spPr>
          <a:xfrm>
            <a:off x="915924" y="1659244"/>
            <a:ext cx="10360152" cy="553998"/>
          </a:xfrm>
          <a:prstGeom prst="rect">
            <a:avLst/>
          </a:prstGeom>
        </p:spPr>
        <p:txBody>
          <a:bodyPr>
            <a:spAutoFit/>
          </a:bodyPr>
          <a:lstStyle>
            <a:lvl1pPr marL="0" indent="0" algn="ctr">
              <a:lnSpc>
                <a:spcPct val="100000"/>
              </a:lnSpc>
              <a:spcBef>
                <a:spcPts val="0"/>
              </a:spcBef>
              <a:buNone/>
              <a:defRPr sz="3000" b="1">
                <a:solidFill>
                  <a:schemeClr val="tx2"/>
                </a:solidFill>
                <a:latin typeface="+mj-lt"/>
              </a:defRPr>
            </a:lvl1pPr>
          </a:lstStyle>
          <a:p>
            <a:pPr lvl="0"/>
            <a:endParaRPr lang="en-US" dirty="0"/>
          </a:p>
        </p:txBody>
      </p:sp>
      <p:sp>
        <p:nvSpPr>
          <p:cNvPr id="11" name="Text Placeholder 7">
            <a:extLst>
              <a:ext uri="{FF2B5EF4-FFF2-40B4-BE49-F238E27FC236}">
                <a16:creationId xmlns:a16="http://schemas.microsoft.com/office/drawing/2014/main" id="{BDD32301-0F62-8DC6-D70B-3C2E01956C2E}"/>
              </a:ext>
            </a:extLst>
          </p:cNvPr>
          <p:cNvSpPr>
            <a:spLocks noGrp="1"/>
          </p:cNvSpPr>
          <p:nvPr>
            <p:ph type="body" sz="quarter" idx="13"/>
          </p:nvPr>
        </p:nvSpPr>
        <p:spPr>
          <a:xfrm>
            <a:off x="915924" y="2244694"/>
            <a:ext cx="10360152" cy="400110"/>
          </a:xfrm>
          <a:prstGeom prst="rect">
            <a:avLst/>
          </a:prstGeom>
        </p:spPr>
        <p:txBody>
          <a:bodyPr>
            <a:spAutoFit/>
          </a:bodyPr>
          <a:lstStyle>
            <a:lvl1pPr marL="0" indent="0" algn="ctr">
              <a:lnSpc>
                <a:spcPct val="100000"/>
              </a:lnSpc>
              <a:spcBef>
                <a:spcPts val="0"/>
              </a:spcBef>
              <a:buNone/>
              <a:defRPr sz="2000" b="1">
                <a:solidFill>
                  <a:schemeClr val="accent1"/>
                </a:solidFill>
                <a:latin typeface="+mj-lt"/>
              </a:defRPr>
            </a:lvl1pPr>
          </a:lstStyle>
          <a:p>
            <a:pPr lvl="0"/>
            <a:endParaRPr lang="en-US" dirty="0"/>
          </a:p>
        </p:txBody>
      </p:sp>
      <p:sp>
        <p:nvSpPr>
          <p:cNvPr id="23" name="Rectangle 22">
            <a:extLst>
              <a:ext uri="{FF2B5EF4-FFF2-40B4-BE49-F238E27FC236}">
                <a16:creationId xmlns:a16="http://schemas.microsoft.com/office/drawing/2014/main" id="{5301AC39-50EF-F537-90B3-A203E16FB12F}"/>
              </a:ext>
            </a:extLst>
          </p:cNvPr>
          <p:cNvSpPr/>
          <p:nvPr userDrawn="1"/>
        </p:nvSpPr>
        <p:spPr>
          <a:xfrm>
            <a:off x="4724400" y="3607340"/>
            <a:ext cx="2743200"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53913A41-361D-9EA5-8B5D-3D6988294854}"/>
              </a:ext>
            </a:extLst>
          </p:cNvPr>
          <p:cNvSpPr>
            <a:spLocks noChangeAspect="1"/>
          </p:cNvSpPr>
          <p:nvPr userDrawn="1"/>
        </p:nvSpPr>
        <p:spPr>
          <a:xfrm>
            <a:off x="5775960" y="3355880"/>
            <a:ext cx="640080" cy="6400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AAFAD5AE-BC99-15DE-469E-1616D624C95E}"/>
              </a:ext>
            </a:extLst>
          </p:cNvPr>
          <p:cNvSpPr>
            <a:spLocks noChangeAspect="1"/>
          </p:cNvSpPr>
          <p:nvPr userDrawn="1"/>
        </p:nvSpPr>
        <p:spPr>
          <a:xfrm>
            <a:off x="5913120" y="3493040"/>
            <a:ext cx="365760" cy="365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3"/>
                </a:solidFill>
                <a:latin typeface="+mj-lt"/>
              </a:rPr>
              <a:t>2</a:t>
            </a:r>
          </a:p>
        </p:txBody>
      </p:sp>
      <p:sp>
        <p:nvSpPr>
          <p:cNvPr id="26" name="Text Placeholder 7">
            <a:extLst>
              <a:ext uri="{FF2B5EF4-FFF2-40B4-BE49-F238E27FC236}">
                <a16:creationId xmlns:a16="http://schemas.microsoft.com/office/drawing/2014/main" id="{19BA09EE-D907-69DC-FEC2-9167FA788BE9}"/>
              </a:ext>
            </a:extLst>
          </p:cNvPr>
          <p:cNvSpPr>
            <a:spLocks noGrp="1"/>
          </p:cNvSpPr>
          <p:nvPr userDrawn="1">
            <p:ph type="body" sz="quarter" idx="16"/>
          </p:nvPr>
        </p:nvSpPr>
        <p:spPr>
          <a:xfrm>
            <a:off x="4953000" y="4134295"/>
            <a:ext cx="2286000" cy="276999"/>
          </a:xfrm>
          <a:prstGeom prst="rect">
            <a:avLst/>
          </a:prstGeom>
        </p:spPr>
        <p:txBody>
          <a:bodyPr wrap="square">
            <a:spAutoFit/>
          </a:bodyPr>
          <a:lstStyle>
            <a:lvl1pPr marL="0" indent="0" algn="ctr">
              <a:lnSpc>
                <a:spcPct val="100000"/>
              </a:lnSpc>
              <a:spcBef>
                <a:spcPts val="0"/>
              </a:spcBef>
              <a:buNone/>
              <a:defRPr sz="1200" b="0">
                <a:solidFill>
                  <a:schemeClr val="tx1"/>
                </a:solidFill>
                <a:latin typeface="+mn-lt"/>
              </a:defRPr>
            </a:lvl1pPr>
          </a:lstStyle>
          <a:p>
            <a:pPr lvl="0"/>
            <a:endParaRPr lang="en-US" dirty="0"/>
          </a:p>
        </p:txBody>
      </p:sp>
      <p:sp>
        <p:nvSpPr>
          <p:cNvPr id="2" name="Rectangle 1">
            <a:extLst>
              <a:ext uri="{FF2B5EF4-FFF2-40B4-BE49-F238E27FC236}">
                <a16:creationId xmlns:a16="http://schemas.microsoft.com/office/drawing/2014/main" id="{0D5519EB-0A28-48E3-336E-75DC0D694BC1}"/>
              </a:ext>
            </a:extLst>
          </p:cNvPr>
          <p:cNvSpPr/>
          <p:nvPr userDrawn="1"/>
        </p:nvSpPr>
        <p:spPr>
          <a:xfrm>
            <a:off x="1981200" y="3607340"/>
            <a:ext cx="2743200"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9ED7FE08-90C0-A179-06D8-BF78D6660D6B}"/>
              </a:ext>
            </a:extLst>
          </p:cNvPr>
          <p:cNvSpPr>
            <a:spLocks noChangeAspect="1"/>
          </p:cNvSpPr>
          <p:nvPr userDrawn="1"/>
        </p:nvSpPr>
        <p:spPr>
          <a:xfrm>
            <a:off x="3032760" y="3355880"/>
            <a:ext cx="640080" cy="6400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79C31D72-6769-9F94-B152-AB85721B51B4}"/>
              </a:ext>
            </a:extLst>
          </p:cNvPr>
          <p:cNvSpPr>
            <a:spLocks noChangeAspect="1"/>
          </p:cNvSpPr>
          <p:nvPr userDrawn="1"/>
        </p:nvSpPr>
        <p:spPr>
          <a:xfrm>
            <a:off x="3169920" y="3493040"/>
            <a:ext cx="365760" cy="365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solidFill>
                <a:latin typeface="+mj-lt"/>
              </a:rPr>
              <a:t>1</a:t>
            </a:r>
          </a:p>
        </p:txBody>
      </p:sp>
      <p:sp>
        <p:nvSpPr>
          <p:cNvPr id="8" name="Text Placeholder 7">
            <a:extLst>
              <a:ext uri="{FF2B5EF4-FFF2-40B4-BE49-F238E27FC236}">
                <a16:creationId xmlns:a16="http://schemas.microsoft.com/office/drawing/2014/main" id="{F537FFA4-3D27-D2CB-0E15-EE5D8655E228}"/>
              </a:ext>
            </a:extLst>
          </p:cNvPr>
          <p:cNvSpPr>
            <a:spLocks noGrp="1"/>
          </p:cNvSpPr>
          <p:nvPr>
            <p:ph type="body" sz="quarter" idx="17"/>
          </p:nvPr>
        </p:nvSpPr>
        <p:spPr>
          <a:xfrm>
            <a:off x="2209800" y="4134295"/>
            <a:ext cx="2286000" cy="276999"/>
          </a:xfrm>
          <a:prstGeom prst="rect">
            <a:avLst/>
          </a:prstGeom>
        </p:spPr>
        <p:txBody>
          <a:bodyPr wrap="square">
            <a:spAutoFit/>
          </a:bodyPr>
          <a:lstStyle>
            <a:lvl1pPr marL="0" indent="0" algn="ctr">
              <a:lnSpc>
                <a:spcPct val="100000"/>
              </a:lnSpc>
              <a:spcBef>
                <a:spcPts val="0"/>
              </a:spcBef>
              <a:buNone/>
              <a:defRPr sz="1200" b="0">
                <a:solidFill>
                  <a:schemeClr val="tx1"/>
                </a:solidFill>
                <a:latin typeface="+mn-lt"/>
              </a:defRPr>
            </a:lvl1pPr>
          </a:lstStyle>
          <a:p>
            <a:pPr lvl="0"/>
            <a:endParaRPr lang="en-US" dirty="0"/>
          </a:p>
        </p:txBody>
      </p:sp>
      <p:sp>
        <p:nvSpPr>
          <p:cNvPr id="10" name="Rectangle 9">
            <a:extLst>
              <a:ext uri="{FF2B5EF4-FFF2-40B4-BE49-F238E27FC236}">
                <a16:creationId xmlns:a16="http://schemas.microsoft.com/office/drawing/2014/main" id="{01670E57-D4BF-1AAD-4F00-CFC172B949EB}"/>
              </a:ext>
            </a:extLst>
          </p:cNvPr>
          <p:cNvSpPr/>
          <p:nvPr userDrawn="1"/>
        </p:nvSpPr>
        <p:spPr>
          <a:xfrm>
            <a:off x="7467600" y="3607340"/>
            <a:ext cx="2743200" cy="1371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946952C5-3B30-5CF7-91B9-D5BCBE89A1F5}"/>
              </a:ext>
            </a:extLst>
          </p:cNvPr>
          <p:cNvSpPr>
            <a:spLocks noChangeAspect="1"/>
          </p:cNvSpPr>
          <p:nvPr userDrawn="1"/>
        </p:nvSpPr>
        <p:spPr>
          <a:xfrm>
            <a:off x="8519160" y="3355880"/>
            <a:ext cx="640080" cy="64008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256CD677-8DA1-0C16-7482-7F0F8374942F}"/>
              </a:ext>
            </a:extLst>
          </p:cNvPr>
          <p:cNvSpPr>
            <a:spLocks noChangeAspect="1"/>
          </p:cNvSpPr>
          <p:nvPr userDrawn="1"/>
        </p:nvSpPr>
        <p:spPr>
          <a:xfrm>
            <a:off x="8656320" y="3493040"/>
            <a:ext cx="365760" cy="365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mj-lt"/>
              </a:rPr>
              <a:t>3</a:t>
            </a:r>
          </a:p>
        </p:txBody>
      </p:sp>
      <p:sp>
        <p:nvSpPr>
          <p:cNvPr id="27" name="Text Placeholder 7">
            <a:extLst>
              <a:ext uri="{FF2B5EF4-FFF2-40B4-BE49-F238E27FC236}">
                <a16:creationId xmlns:a16="http://schemas.microsoft.com/office/drawing/2014/main" id="{F722B445-20C8-72DC-28DD-41B92ED25975}"/>
              </a:ext>
            </a:extLst>
          </p:cNvPr>
          <p:cNvSpPr>
            <a:spLocks noGrp="1"/>
          </p:cNvSpPr>
          <p:nvPr>
            <p:ph type="body" sz="quarter" idx="18"/>
          </p:nvPr>
        </p:nvSpPr>
        <p:spPr>
          <a:xfrm>
            <a:off x="7696200" y="4134295"/>
            <a:ext cx="2286000" cy="276999"/>
          </a:xfrm>
          <a:prstGeom prst="rect">
            <a:avLst/>
          </a:prstGeom>
        </p:spPr>
        <p:txBody>
          <a:bodyPr wrap="square">
            <a:spAutoFit/>
          </a:bodyPr>
          <a:lstStyle>
            <a:lvl1pPr marL="0" indent="0" algn="ctr">
              <a:lnSpc>
                <a:spcPct val="100000"/>
              </a:lnSpc>
              <a:spcBef>
                <a:spcPts val="0"/>
              </a:spcBef>
              <a:buNone/>
              <a:defRPr sz="1200" b="0">
                <a:solidFill>
                  <a:schemeClr val="tx1"/>
                </a:solidFill>
                <a:latin typeface="+mn-lt"/>
              </a:defRPr>
            </a:lvl1pPr>
          </a:lstStyle>
          <a:p>
            <a:pPr lvl="0"/>
            <a:endParaRPr lang="en-US" dirty="0"/>
          </a:p>
        </p:txBody>
      </p:sp>
    </p:spTree>
    <p:extLst>
      <p:ext uri="{BB962C8B-B14F-4D97-AF65-F5344CB8AC3E}">
        <p14:creationId xmlns:p14="http://schemas.microsoft.com/office/powerpoint/2010/main" val="14612535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ine 4">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4128BF-6BFC-5D20-8A73-DC580CB79DF0}"/>
              </a:ext>
            </a:extLst>
          </p:cNvPr>
          <p:cNvSpPr>
            <a:spLocks noGrp="1"/>
          </p:cNvSpPr>
          <p:nvPr>
            <p:ph type="sldNum" sz="quarter" idx="10"/>
          </p:nvPr>
        </p:nvSpPr>
        <p:spPr>
          <a:xfrm>
            <a:off x="11541149" y="6284305"/>
            <a:ext cx="427419" cy="365125"/>
          </a:xfrm>
        </p:spPr>
        <p:txBody>
          <a:bodyPr/>
          <a:lstStyle/>
          <a:p>
            <a:fld id="{6CC2FB7E-E9FD-AA44-8101-F627C1923673}" type="slidenum">
              <a:rPr lang="en-US" smtClean="0"/>
              <a:pPr/>
              <a:t>‹#›</a:t>
            </a:fld>
            <a:endParaRPr lang="en-US" dirty="0"/>
          </a:p>
        </p:txBody>
      </p:sp>
      <p:sp>
        <p:nvSpPr>
          <p:cNvPr id="5" name="Text Placeholder 4">
            <a:extLst>
              <a:ext uri="{FF2B5EF4-FFF2-40B4-BE49-F238E27FC236}">
                <a16:creationId xmlns:a16="http://schemas.microsoft.com/office/drawing/2014/main" id="{CF15A299-5F85-259C-C76B-A026AFD1A11E}"/>
              </a:ext>
            </a:extLst>
          </p:cNvPr>
          <p:cNvSpPr>
            <a:spLocks noGrp="1"/>
          </p:cNvSpPr>
          <p:nvPr>
            <p:ph type="body" sz="quarter" idx="11" hasCustomPrompt="1"/>
          </p:nvPr>
        </p:nvSpPr>
        <p:spPr>
          <a:xfrm>
            <a:off x="354011" y="369887"/>
            <a:ext cx="10895013" cy="355600"/>
          </a:xfrm>
          <a:prstGeom prst="rect">
            <a:avLst/>
          </a:prstGeom>
        </p:spPr>
        <p:txBody>
          <a:bodyPr/>
          <a:lstStyle>
            <a:lvl1pPr marL="0" indent="0">
              <a:buNone/>
              <a:defRPr sz="1600" b="1">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Title</a:t>
            </a:r>
          </a:p>
        </p:txBody>
      </p:sp>
      <p:cxnSp>
        <p:nvCxnSpPr>
          <p:cNvPr id="6" name="Straight Connector 5">
            <a:extLst>
              <a:ext uri="{FF2B5EF4-FFF2-40B4-BE49-F238E27FC236}">
                <a16:creationId xmlns:a16="http://schemas.microsoft.com/office/drawing/2014/main" id="{CA440A60-F3F8-5FAC-D46A-E1DFBB24BE11}"/>
              </a:ext>
            </a:extLst>
          </p:cNvPr>
          <p:cNvCxnSpPr>
            <a:cxnSpLocks/>
          </p:cNvCxnSpPr>
          <p:nvPr userDrawn="1"/>
        </p:nvCxnSpPr>
        <p:spPr>
          <a:xfrm>
            <a:off x="458724" y="731520"/>
            <a:ext cx="11274552" cy="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4B3498E1-1431-439E-B804-BCA324290A68}"/>
              </a:ext>
            </a:extLst>
          </p:cNvPr>
          <p:cNvSpPr>
            <a:spLocks noGrp="1"/>
          </p:cNvSpPr>
          <p:nvPr>
            <p:ph type="body" sz="quarter" idx="12"/>
          </p:nvPr>
        </p:nvSpPr>
        <p:spPr>
          <a:xfrm>
            <a:off x="915924" y="1659244"/>
            <a:ext cx="10360152" cy="553998"/>
          </a:xfrm>
          <a:prstGeom prst="rect">
            <a:avLst/>
          </a:prstGeom>
        </p:spPr>
        <p:txBody>
          <a:bodyPr>
            <a:spAutoFit/>
          </a:bodyPr>
          <a:lstStyle>
            <a:lvl1pPr marL="0" indent="0" algn="ctr">
              <a:lnSpc>
                <a:spcPct val="100000"/>
              </a:lnSpc>
              <a:spcBef>
                <a:spcPts val="0"/>
              </a:spcBef>
              <a:buNone/>
              <a:defRPr sz="3000" b="1">
                <a:solidFill>
                  <a:schemeClr val="tx2"/>
                </a:solidFill>
                <a:latin typeface="+mj-lt"/>
              </a:defRPr>
            </a:lvl1pPr>
          </a:lstStyle>
          <a:p>
            <a:pPr lvl="0"/>
            <a:endParaRPr lang="en-US" dirty="0"/>
          </a:p>
        </p:txBody>
      </p:sp>
      <p:sp>
        <p:nvSpPr>
          <p:cNvPr id="11" name="Text Placeholder 7">
            <a:extLst>
              <a:ext uri="{FF2B5EF4-FFF2-40B4-BE49-F238E27FC236}">
                <a16:creationId xmlns:a16="http://schemas.microsoft.com/office/drawing/2014/main" id="{BDD32301-0F62-8DC6-D70B-3C2E01956C2E}"/>
              </a:ext>
            </a:extLst>
          </p:cNvPr>
          <p:cNvSpPr>
            <a:spLocks noGrp="1"/>
          </p:cNvSpPr>
          <p:nvPr>
            <p:ph type="body" sz="quarter" idx="13"/>
          </p:nvPr>
        </p:nvSpPr>
        <p:spPr>
          <a:xfrm>
            <a:off x="915924" y="2244694"/>
            <a:ext cx="10360152" cy="400110"/>
          </a:xfrm>
          <a:prstGeom prst="rect">
            <a:avLst/>
          </a:prstGeom>
        </p:spPr>
        <p:txBody>
          <a:bodyPr>
            <a:spAutoFit/>
          </a:bodyPr>
          <a:lstStyle>
            <a:lvl1pPr marL="0" indent="0" algn="ctr">
              <a:lnSpc>
                <a:spcPct val="100000"/>
              </a:lnSpc>
              <a:spcBef>
                <a:spcPts val="0"/>
              </a:spcBef>
              <a:buNone/>
              <a:defRPr sz="2000" b="1">
                <a:solidFill>
                  <a:schemeClr val="accent1"/>
                </a:solidFill>
                <a:latin typeface="+mj-lt"/>
              </a:defRPr>
            </a:lvl1pPr>
          </a:lstStyle>
          <a:p>
            <a:pPr lvl="0"/>
            <a:endParaRPr lang="en-US" dirty="0"/>
          </a:p>
        </p:txBody>
      </p:sp>
      <p:grpSp>
        <p:nvGrpSpPr>
          <p:cNvPr id="15" name="Group 14">
            <a:extLst>
              <a:ext uri="{FF2B5EF4-FFF2-40B4-BE49-F238E27FC236}">
                <a16:creationId xmlns:a16="http://schemas.microsoft.com/office/drawing/2014/main" id="{85A7E188-33E4-E269-6434-F2D1705D22DB}"/>
              </a:ext>
            </a:extLst>
          </p:cNvPr>
          <p:cNvGrpSpPr/>
          <p:nvPr userDrawn="1"/>
        </p:nvGrpSpPr>
        <p:grpSpPr>
          <a:xfrm>
            <a:off x="1419225" y="3355880"/>
            <a:ext cx="2286000" cy="640080"/>
            <a:chOff x="987032" y="3279680"/>
            <a:chExt cx="2286000" cy="640080"/>
          </a:xfrm>
        </p:grpSpPr>
        <p:sp>
          <p:nvSpPr>
            <p:cNvPr id="12" name="Rectangle 11">
              <a:extLst>
                <a:ext uri="{FF2B5EF4-FFF2-40B4-BE49-F238E27FC236}">
                  <a16:creationId xmlns:a16="http://schemas.microsoft.com/office/drawing/2014/main" id="{4B4BEC70-7E02-9579-75E9-E3F9A2AEF385}"/>
                </a:ext>
              </a:extLst>
            </p:cNvPr>
            <p:cNvSpPr/>
            <p:nvPr userDrawn="1"/>
          </p:nvSpPr>
          <p:spPr>
            <a:xfrm>
              <a:off x="987032" y="3531140"/>
              <a:ext cx="228600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7E1130F4-B8FD-AE80-F75E-0E392FA9A73D}"/>
                </a:ext>
              </a:extLst>
            </p:cNvPr>
            <p:cNvSpPr>
              <a:spLocks noChangeAspect="1"/>
            </p:cNvSpPr>
            <p:nvPr userDrawn="1"/>
          </p:nvSpPr>
          <p:spPr>
            <a:xfrm>
              <a:off x="1809992" y="3279680"/>
              <a:ext cx="640080" cy="6400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777415AB-108B-507A-1BA2-1FBA41D7177F}"/>
                </a:ext>
              </a:extLst>
            </p:cNvPr>
            <p:cNvSpPr>
              <a:spLocks noChangeAspect="1"/>
            </p:cNvSpPr>
            <p:nvPr userDrawn="1"/>
          </p:nvSpPr>
          <p:spPr>
            <a:xfrm>
              <a:off x="1947152" y="3416840"/>
              <a:ext cx="365760" cy="365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solidFill>
                  <a:latin typeface="+mj-lt"/>
                </a:rPr>
                <a:t>1</a:t>
              </a:r>
            </a:p>
          </p:txBody>
        </p:sp>
      </p:grpSp>
      <p:sp>
        <p:nvSpPr>
          <p:cNvPr id="16" name="Text Placeholder 7">
            <a:extLst>
              <a:ext uri="{FF2B5EF4-FFF2-40B4-BE49-F238E27FC236}">
                <a16:creationId xmlns:a16="http://schemas.microsoft.com/office/drawing/2014/main" id="{3952704B-368A-DE61-E747-1D4BBC4F42AA}"/>
              </a:ext>
            </a:extLst>
          </p:cNvPr>
          <p:cNvSpPr>
            <a:spLocks noGrp="1"/>
          </p:cNvSpPr>
          <p:nvPr>
            <p:ph type="body" sz="quarter" idx="14"/>
          </p:nvPr>
        </p:nvSpPr>
        <p:spPr>
          <a:xfrm>
            <a:off x="1651393" y="4134295"/>
            <a:ext cx="1821664" cy="276999"/>
          </a:xfrm>
          <a:prstGeom prst="rect">
            <a:avLst/>
          </a:prstGeom>
        </p:spPr>
        <p:txBody>
          <a:bodyPr wrap="square">
            <a:spAutoFit/>
          </a:bodyPr>
          <a:lstStyle>
            <a:lvl1pPr marL="0" indent="0" algn="ctr">
              <a:lnSpc>
                <a:spcPct val="100000"/>
              </a:lnSpc>
              <a:spcBef>
                <a:spcPts val="0"/>
              </a:spcBef>
              <a:buNone/>
              <a:defRPr sz="1200" b="0">
                <a:solidFill>
                  <a:schemeClr val="tx1"/>
                </a:solidFill>
                <a:latin typeface="+mn-lt"/>
              </a:defRPr>
            </a:lvl1pPr>
          </a:lstStyle>
          <a:p>
            <a:pPr lvl="0"/>
            <a:endParaRPr lang="en-US" dirty="0"/>
          </a:p>
        </p:txBody>
      </p:sp>
      <p:sp>
        <p:nvSpPr>
          <p:cNvPr id="18" name="Rectangle 17">
            <a:extLst>
              <a:ext uri="{FF2B5EF4-FFF2-40B4-BE49-F238E27FC236}">
                <a16:creationId xmlns:a16="http://schemas.microsoft.com/office/drawing/2014/main" id="{ED160447-A5DB-B8CB-6481-6D5F26537264}"/>
              </a:ext>
            </a:extLst>
          </p:cNvPr>
          <p:cNvSpPr/>
          <p:nvPr userDrawn="1"/>
        </p:nvSpPr>
        <p:spPr>
          <a:xfrm>
            <a:off x="3705225" y="3607340"/>
            <a:ext cx="2286000"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35B52C23-EBF4-15CD-6D82-3D7C39F2106D}"/>
              </a:ext>
            </a:extLst>
          </p:cNvPr>
          <p:cNvSpPr>
            <a:spLocks noChangeAspect="1"/>
          </p:cNvSpPr>
          <p:nvPr userDrawn="1"/>
        </p:nvSpPr>
        <p:spPr>
          <a:xfrm>
            <a:off x="4528185" y="3355880"/>
            <a:ext cx="640080" cy="6400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C1495E32-767F-5FBC-4A5B-0D457D484256}"/>
              </a:ext>
            </a:extLst>
          </p:cNvPr>
          <p:cNvSpPr>
            <a:spLocks noChangeAspect="1"/>
          </p:cNvSpPr>
          <p:nvPr userDrawn="1"/>
        </p:nvSpPr>
        <p:spPr>
          <a:xfrm>
            <a:off x="4665345" y="3493040"/>
            <a:ext cx="365760" cy="365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solidFill>
                <a:latin typeface="+mj-lt"/>
              </a:rPr>
              <a:t>2</a:t>
            </a:r>
          </a:p>
        </p:txBody>
      </p:sp>
      <p:sp>
        <p:nvSpPr>
          <p:cNvPr id="21" name="Text Placeholder 7">
            <a:extLst>
              <a:ext uri="{FF2B5EF4-FFF2-40B4-BE49-F238E27FC236}">
                <a16:creationId xmlns:a16="http://schemas.microsoft.com/office/drawing/2014/main" id="{28A8E196-D9DE-DEA1-CCB1-3DD0DA9BC834}"/>
              </a:ext>
            </a:extLst>
          </p:cNvPr>
          <p:cNvSpPr>
            <a:spLocks noGrp="1"/>
          </p:cNvSpPr>
          <p:nvPr userDrawn="1">
            <p:ph type="body" sz="quarter" idx="15"/>
          </p:nvPr>
        </p:nvSpPr>
        <p:spPr>
          <a:xfrm>
            <a:off x="3937393" y="4134295"/>
            <a:ext cx="1821664" cy="276999"/>
          </a:xfrm>
          <a:prstGeom prst="rect">
            <a:avLst/>
          </a:prstGeom>
        </p:spPr>
        <p:txBody>
          <a:bodyPr wrap="square">
            <a:spAutoFit/>
          </a:bodyPr>
          <a:lstStyle>
            <a:lvl1pPr marL="0" indent="0" algn="ctr">
              <a:lnSpc>
                <a:spcPct val="100000"/>
              </a:lnSpc>
              <a:spcBef>
                <a:spcPts val="0"/>
              </a:spcBef>
              <a:buNone/>
              <a:defRPr sz="1200" b="0">
                <a:solidFill>
                  <a:schemeClr val="tx1"/>
                </a:solidFill>
                <a:latin typeface="+mn-lt"/>
              </a:defRPr>
            </a:lvl1pPr>
          </a:lstStyle>
          <a:p>
            <a:pPr lvl="0"/>
            <a:endParaRPr lang="en-US" dirty="0"/>
          </a:p>
        </p:txBody>
      </p:sp>
      <p:sp>
        <p:nvSpPr>
          <p:cNvPr id="23" name="Rectangle 22">
            <a:extLst>
              <a:ext uri="{FF2B5EF4-FFF2-40B4-BE49-F238E27FC236}">
                <a16:creationId xmlns:a16="http://schemas.microsoft.com/office/drawing/2014/main" id="{5301AC39-50EF-F537-90B3-A203E16FB12F}"/>
              </a:ext>
            </a:extLst>
          </p:cNvPr>
          <p:cNvSpPr/>
          <p:nvPr userDrawn="1"/>
        </p:nvSpPr>
        <p:spPr>
          <a:xfrm>
            <a:off x="5991225" y="3607340"/>
            <a:ext cx="2286000"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53913A41-361D-9EA5-8B5D-3D6988294854}"/>
              </a:ext>
            </a:extLst>
          </p:cNvPr>
          <p:cNvSpPr>
            <a:spLocks noChangeAspect="1"/>
          </p:cNvSpPr>
          <p:nvPr userDrawn="1"/>
        </p:nvSpPr>
        <p:spPr>
          <a:xfrm>
            <a:off x="6814185" y="3355880"/>
            <a:ext cx="640080" cy="6400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AAFAD5AE-BC99-15DE-469E-1616D624C95E}"/>
              </a:ext>
            </a:extLst>
          </p:cNvPr>
          <p:cNvSpPr>
            <a:spLocks noChangeAspect="1"/>
          </p:cNvSpPr>
          <p:nvPr userDrawn="1"/>
        </p:nvSpPr>
        <p:spPr>
          <a:xfrm>
            <a:off x="6951345" y="3493040"/>
            <a:ext cx="365760" cy="365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3"/>
                </a:solidFill>
                <a:latin typeface="+mj-lt"/>
              </a:rPr>
              <a:t>3</a:t>
            </a:r>
          </a:p>
        </p:txBody>
      </p:sp>
      <p:sp>
        <p:nvSpPr>
          <p:cNvPr id="26" name="Text Placeholder 7">
            <a:extLst>
              <a:ext uri="{FF2B5EF4-FFF2-40B4-BE49-F238E27FC236}">
                <a16:creationId xmlns:a16="http://schemas.microsoft.com/office/drawing/2014/main" id="{19BA09EE-D907-69DC-FEC2-9167FA788BE9}"/>
              </a:ext>
            </a:extLst>
          </p:cNvPr>
          <p:cNvSpPr>
            <a:spLocks noGrp="1"/>
          </p:cNvSpPr>
          <p:nvPr userDrawn="1">
            <p:ph type="body" sz="quarter" idx="16"/>
          </p:nvPr>
        </p:nvSpPr>
        <p:spPr>
          <a:xfrm>
            <a:off x="6223393" y="4134295"/>
            <a:ext cx="1821664" cy="276999"/>
          </a:xfrm>
          <a:prstGeom prst="rect">
            <a:avLst/>
          </a:prstGeom>
        </p:spPr>
        <p:txBody>
          <a:bodyPr wrap="square">
            <a:spAutoFit/>
          </a:bodyPr>
          <a:lstStyle>
            <a:lvl1pPr marL="0" indent="0" algn="ctr">
              <a:lnSpc>
                <a:spcPct val="100000"/>
              </a:lnSpc>
              <a:spcBef>
                <a:spcPts val="0"/>
              </a:spcBef>
              <a:buNone/>
              <a:defRPr sz="1200" b="0">
                <a:solidFill>
                  <a:schemeClr val="tx1"/>
                </a:solidFill>
                <a:latin typeface="+mn-lt"/>
              </a:defRPr>
            </a:lvl1pPr>
          </a:lstStyle>
          <a:p>
            <a:pPr lvl="0"/>
            <a:endParaRPr lang="en-US" dirty="0"/>
          </a:p>
        </p:txBody>
      </p:sp>
      <p:sp>
        <p:nvSpPr>
          <p:cNvPr id="28" name="Rectangle 27">
            <a:extLst>
              <a:ext uri="{FF2B5EF4-FFF2-40B4-BE49-F238E27FC236}">
                <a16:creationId xmlns:a16="http://schemas.microsoft.com/office/drawing/2014/main" id="{C61E2CFC-02E4-2E29-9BF6-D93A88FD9D41}"/>
              </a:ext>
            </a:extLst>
          </p:cNvPr>
          <p:cNvSpPr/>
          <p:nvPr userDrawn="1"/>
        </p:nvSpPr>
        <p:spPr>
          <a:xfrm>
            <a:off x="8277225" y="3607340"/>
            <a:ext cx="2286000" cy="1371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34634403-3919-1DE1-2249-749C011A458B}"/>
              </a:ext>
            </a:extLst>
          </p:cNvPr>
          <p:cNvSpPr>
            <a:spLocks noChangeAspect="1"/>
          </p:cNvSpPr>
          <p:nvPr userDrawn="1"/>
        </p:nvSpPr>
        <p:spPr>
          <a:xfrm>
            <a:off x="9100185" y="3355880"/>
            <a:ext cx="640080" cy="64008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8BF4EC39-175F-7B48-EAF6-0EA636001D23}"/>
              </a:ext>
            </a:extLst>
          </p:cNvPr>
          <p:cNvSpPr>
            <a:spLocks noChangeAspect="1"/>
          </p:cNvSpPr>
          <p:nvPr userDrawn="1"/>
        </p:nvSpPr>
        <p:spPr>
          <a:xfrm>
            <a:off x="9237345" y="3493040"/>
            <a:ext cx="365760" cy="365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latin typeface="+mj-lt"/>
              </a:rPr>
              <a:t>4</a:t>
            </a:r>
          </a:p>
        </p:txBody>
      </p:sp>
      <p:sp>
        <p:nvSpPr>
          <p:cNvPr id="31" name="Text Placeholder 7">
            <a:extLst>
              <a:ext uri="{FF2B5EF4-FFF2-40B4-BE49-F238E27FC236}">
                <a16:creationId xmlns:a16="http://schemas.microsoft.com/office/drawing/2014/main" id="{557F4435-1EE0-BB84-6F35-A1A370BEA9F3}"/>
              </a:ext>
            </a:extLst>
          </p:cNvPr>
          <p:cNvSpPr>
            <a:spLocks noGrp="1"/>
          </p:cNvSpPr>
          <p:nvPr userDrawn="1">
            <p:ph type="body" sz="quarter" idx="17"/>
          </p:nvPr>
        </p:nvSpPr>
        <p:spPr>
          <a:xfrm>
            <a:off x="8509393" y="4134295"/>
            <a:ext cx="1821664" cy="276999"/>
          </a:xfrm>
          <a:prstGeom prst="rect">
            <a:avLst/>
          </a:prstGeom>
        </p:spPr>
        <p:txBody>
          <a:bodyPr wrap="square">
            <a:spAutoFit/>
          </a:bodyPr>
          <a:lstStyle>
            <a:lvl1pPr marL="0" indent="0" algn="ctr">
              <a:lnSpc>
                <a:spcPct val="100000"/>
              </a:lnSpc>
              <a:spcBef>
                <a:spcPts val="0"/>
              </a:spcBef>
              <a:buNone/>
              <a:defRPr sz="1200" b="0">
                <a:solidFill>
                  <a:schemeClr val="tx1"/>
                </a:solidFill>
                <a:latin typeface="+mn-lt"/>
              </a:defRPr>
            </a:lvl1pPr>
          </a:lstStyle>
          <a:p>
            <a:pPr lvl="0"/>
            <a:endParaRPr lang="en-US" dirty="0"/>
          </a:p>
        </p:txBody>
      </p:sp>
    </p:spTree>
    <p:extLst>
      <p:ext uri="{BB962C8B-B14F-4D97-AF65-F5344CB8AC3E}">
        <p14:creationId xmlns:p14="http://schemas.microsoft.com/office/powerpoint/2010/main" val="31362811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ine 5">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4128BF-6BFC-5D20-8A73-DC580CB79DF0}"/>
              </a:ext>
            </a:extLst>
          </p:cNvPr>
          <p:cNvSpPr>
            <a:spLocks noGrp="1"/>
          </p:cNvSpPr>
          <p:nvPr>
            <p:ph type="sldNum" sz="quarter" idx="10"/>
          </p:nvPr>
        </p:nvSpPr>
        <p:spPr>
          <a:xfrm>
            <a:off x="11541149" y="6284305"/>
            <a:ext cx="427419" cy="365125"/>
          </a:xfrm>
        </p:spPr>
        <p:txBody>
          <a:bodyPr/>
          <a:lstStyle/>
          <a:p>
            <a:fld id="{6CC2FB7E-E9FD-AA44-8101-F627C1923673}" type="slidenum">
              <a:rPr lang="en-US" smtClean="0"/>
              <a:pPr/>
              <a:t>‹#›</a:t>
            </a:fld>
            <a:endParaRPr lang="en-US" dirty="0"/>
          </a:p>
        </p:txBody>
      </p:sp>
      <p:sp>
        <p:nvSpPr>
          <p:cNvPr id="5" name="Text Placeholder 4">
            <a:extLst>
              <a:ext uri="{FF2B5EF4-FFF2-40B4-BE49-F238E27FC236}">
                <a16:creationId xmlns:a16="http://schemas.microsoft.com/office/drawing/2014/main" id="{CF15A299-5F85-259C-C76B-A026AFD1A11E}"/>
              </a:ext>
            </a:extLst>
          </p:cNvPr>
          <p:cNvSpPr>
            <a:spLocks noGrp="1"/>
          </p:cNvSpPr>
          <p:nvPr>
            <p:ph type="body" sz="quarter" idx="11" hasCustomPrompt="1"/>
          </p:nvPr>
        </p:nvSpPr>
        <p:spPr>
          <a:xfrm>
            <a:off x="354011" y="369887"/>
            <a:ext cx="10895013" cy="355600"/>
          </a:xfrm>
          <a:prstGeom prst="rect">
            <a:avLst/>
          </a:prstGeom>
        </p:spPr>
        <p:txBody>
          <a:bodyPr/>
          <a:lstStyle>
            <a:lvl1pPr marL="0" indent="0">
              <a:buNone/>
              <a:defRPr sz="1600" b="1">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Title</a:t>
            </a:r>
          </a:p>
        </p:txBody>
      </p:sp>
      <p:cxnSp>
        <p:nvCxnSpPr>
          <p:cNvPr id="6" name="Straight Connector 5">
            <a:extLst>
              <a:ext uri="{FF2B5EF4-FFF2-40B4-BE49-F238E27FC236}">
                <a16:creationId xmlns:a16="http://schemas.microsoft.com/office/drawing/2014/main" id="{CA440A60-F3F8-5FAC-D46A-E1DFBB24BE11}"/>
              </a:ext>
            </a:extLst>
          </p:cNvPr>
          <p:cNvCxnSpPr>
            <a:cxnSpLocks/>
          </p:cNvCxnSpPr>
          <p:nvPr userDrawn="1"/>
        </p:nvCxnSpPr>
        <p:spPr>
          <a:xfrm>
            <a:off x="458724" y="731520"/>
            <a:ext cx="11274552" cy="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4B3498E1-1431-439E-B804-BCA324290A68}"/>
              </a:ext>
            </a:extLst>
          </p:cNvPr>
          <p:cNvSpPr>
            <a:spLocks noGrp="1"/>
          </p:cNvSpPr>
          <p:nvPr>
            <p:ph type="body" sz="quarter" idx="12"/>
          </p:nvPr>
        </p:nvSpPr>
        <p:spPr>
          <a:xfrm>
            <a:off x="915924" y="1659244"/>
            <a:ext cx="10360152" cy="553998"/>
          </a:xfrm>
          <a:prstGeom prst="rect">
            <a:avLst/>
          </a:prstGeom>
        </p:spPr>
        <p:txBody>
          <a:bodyPr>
            <a:spAutoFit/>
          </a:bodyPr>
          <a:lstStyle>
            <a:lvl1pPr marL="0" indent="0" algn="ctr">
              <a:lnSpc>
                <a:spcPct val="100000"/>
              </a:lnSpc>
              <a:spcBef>
                <a:spcPts val="0"/>
              </a:spcBef>
              <a:buNone/>
              <a:defRPr sz="3000" b="1">
                <a:solidFill>
                  <a:schemeClr val="tx2"/>
                </a:solidFill>
                <a:latin typeface="+mj-lt"/>
              </a:defRPr>
            </a:lvl1pPr>
          </a:lstStyle>
          <a:p>
            <a:pPr lvl="0"/>
            <a:endParaRPr lang="en-US" dirty="0"/>
          </a:p>
        </p:txBody>
      </p:sp>
      <p:sp>
        <p:nvSpPr>
          <p:cNvPr id="11" name="Text Placeholder 7">
            <a:extLst>
              <a:ext uri="{FF2B5EF4-FFF2-40B4-BE49-F238E27FC236}">
                <a16:creationId xmlns:a16="http://schemas.microsoft.com/office/drawing/2014/main" id="{BDD32301-0F62-8DC6-D70B-3C2E01956C2E}"/>
              </a:ext>
            </a:extLst>
          </p:cNvPr>
          <p:cNvSpPr>
            <a:spLocks noGrp="1"/>
          </p:cNvSpPr>
          <p:nvPr>
            <p:ph type="body" sz="quarter" idx="13"/>
          </p:nvPr>
        </p:nvSpPr>
        <p:spPr>
          <a:xfrm>
            <a:off x="915924" y="2244694"/>
            <a:ext cx="10360152" cy="400110"/>
          </a:xfrm>
          <a:prstGeom prst="rect">
            <a:avLst/>
          </a:prstGeom>
        </p:spPr>
        <p:txBody>
          <a:bodyPr>
            <a:spAutoFit/>
          </a:bodyPr>
          <a:lstStyle>
            <a:lvl1pPr marL="0" indent="0" algn="ctr">
              <a:lnSpc>
                <a:spcPct val="100000"/>
              </a:lnSpc>
              <a:spcBef>
                <a:spcPts val="0"/>
              </a:spcBef>
              <a:buNone/>
              <a:defRPr sz="2000" b="1">
                <a:solidFill>
                  <a:schemeClr val="accent1"/>
                </a:solidFill>
                <a:latin typeface="+mj-lt"/>
              </a:defRPr>
            </a:lvl1pPr>
          </a:lstStyle>
          <a:p>
            <a:pPr lvl="0"/>
            <a:endParaRPr lang="en-US" dirty="0"/>
          </a:p>
        </p:txBody>
      </p:sp>
      <p:sp>
        <p:nvSpPr>
          <p:cNvPr id="12" name="Rectangle 11">
            <a:extLst>
              <a:ext uri="{FF2B5EF4-FFF2-40B4-BE49-F238E27FC236}">
                <a16:creationId xmlns:a16="http://schemas.microsoft.com/office/drawing/2014/main" id="{4B4BEC70-7E02-9579-75E9-E3F9A2AEF385}"/>
              </a:ext>
            </a:extLst>
          </p:cNvPr>
          <p:cNvSpPr/>
          <p:nvPr userDrawn="1"/>
        </p:nvSpPr>
        <p:spPr>
          <a:xfrm>
            <a:off x="1524000" y="3607340"/>
            <a:ext cx="1828800"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7E1130F4-B8FD-AE80-F75E-0E392FA9A73D}"/>
              </a:ext>
            </a:extLst>
          </p:cNvPr>
          <p:cNvSpPr>
            <a:spLocks noChangeAspect="1"/>
          </p:cNvSpPr>
          <p:nvPr userDrawn="1"/>
        </p:nvSpPr>
        <p:spPr>
          <a:xfrm>
            <a:off x="2118360" y="3355880"/>
            <a:ext cx="640080" cy="6400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777415AB-108B-507A-1BA2-1FBA41D7177F}"/>
              </a:ext>
            </a:extLst>
          </p:cNvPr>
          <p:cNvSpPr>
            <a:spLocks noChangeAspect="1"/>
          </p:cNvSpPr>
          <p:nvPr userDrawn="1"/>
        </p:nvSpPr>
        <p:spPr>
          <a:xfrm>
            <a:off x="2255520" y="3493040"/>
            <a:ext cx="365760" cy="365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3"/>
                </a:solidFill>
                <a:latin typeface="+mj-lt"/>
              </a:rPr>
              <a:t>1</a:t>
            </a:r>
          </a:p>
        </p:txBody>
      </p:sp>
      <p:sp>
        <p:nvSpPr>
          <p:cNvPr id="16" name="Text Placeholder 7">
            <a:extLst>
              <a:ext uri="{FF2B5EF4-FFF2-40B4-BE49-F238E27FC236}">
                <a16:creationId xmlns:a16="http://schemas.microsoft.com/office/drawing/2014/main" id="{3952704B-368A-DE61-E747-1D4BBC4F42AA}"/>
              </a:ext>
            </a:extLst>
          </p:cNvPr>
          <p:cNvSpPr>
            <a:spLocks noGrp="1"/>
          </p:cNvSpPr>
          <p:nvPr userDrawn="1">
            <p:ph type="body" sz="quarter" idx="14"/>
          </p:nvPr>
        </p:nvSpPr>
        <p:spPr>
          <a:xfrm>
            <a:off x="1706880" y="4134295"/>
            <a:ext cx="1463040" cy="276999"/>
          </a:xfrm>
          <a:prstGeom prst="rect">
            <a:avLst/>
          </a:prstGeom>
        </p:spPr>
        <p:txBody>
          <a:bodyPr wrap="square">
            <a:spAutoFit/>
          </a:bodyPr>
          <a:lstStyle>
            <a:lvl1pPr marL="0" indent="0" algn="ctr">
              <a:lnSpc>
                <a:spcPct val="100000"/>
              </a:lnSpc>
              <a:spcBef>
                <a:spcPts val="0"/>
              </a:spcBef>
              <a:buNone/>
              <a:defRPr sz="1200" b="0">
                <a:solidFill>
                  <a:schemeClr val="tx1"/>
                </a:solidFill>
                <a:latin typeface="+mn-lt"/>
              </a:defRPr>
            </a:lvl1pPr>
          </a:lstStyle>
          <a:p>
            <a:pPr lvl="0"/>
            <a:endParaRPr lang="en-US" dirty="0"/>
          </a:p>
        </p:txBody>
      </p:sp>
      <p:sp>
        <p:nvSpPr>
          <p:cNvPr id="18" name="Rectangle 17">
            <a:extLst>
              <a:ext uri="{FF2B5EF4-FFF2-40B4-BE49-F238E27FC236}">
                <a16:creationId xmlns:a16="http://schemas.microsoft.com/office/drawing/2014/main" id="{ED160447-A5DB-B8CB-6481-6D5F26537264}"/>
              </a:ext>
            </a:extLst>
          </p:cNvPr>
          <p:cNvSpPr/>
          <p:nvPr userDrawn="1"/>
        </p:nvSpPr>
        <p:spPr>
          <a:xfrm>
            <a:off x="3352800" y="3607340"/>
            <a:ext cx="1828800" cy="137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35B52C23-EBF4-15CD-6D82-3D7C39F2106D}"/>
              </a:ext>
            </a:extLst>
          </p:cNvPr>
          <p:cNvSpPr>
            <a:spLocks noChangeAspect="1"/>
          </p:cNvSpPr>
          <p:nvPr userDrawn="1"/>
        </p:nvSpPr>
        <p:spPr>
          <a:xfrm>
            <a:off x="3947160" y="3355880"/>
            <a:ext cx="640080" cy="6400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C1495E32-767F-5FBC-4A5B-0D457D484256}"/>
              </a:ext>
            </a:extLst>
          </p:cNvPr>
          <p:cNvSpPr>
            <a:spLocks noChangeAspect="1"/>
          </p:cNvSpPr>
          <p:nvPr userDrawn="1"/>
        </p:nvSpPr>
        <p:spPr>
          <a:xfrm>
            <a:off x="4084320" y="3493040"/>
            <a:ext cx="365760" cy="365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5"/>
                </a:solidFill>
                <a:latin typeface="+mj-lt"/>
              </a:rPr>
              <a:t>2</a:t>
            </a:r>
          </a:p>
        </p:txBody>
      </p:sp>
      <p:sp>
        <p:nvSpPr>
          <p:cNvPr id="21" name="Text Placeholder 7">
            <a:extLst>
              <a:ext uri="{FF2B5EF4-FFF2-40B4-BE49-F238E27FC236}">
                <a16:creationId xmlns:a16="http://schemas.microsoft.com/office/drawing/2014/main" id="{28A8E196-D9DE-DEA1-CCB1-3DD0DA9BC834}"/>
              </a:ext>
            </a:extLst>
          </p:cNvPr>
          <p:cNvSpPr>
            <a:spLocks noGrp="1"/>
          </p:cNvSpPr>
          <p:nvPr userDrawn="1">
            <p:ph type="body" sz="quarter" idx="15"/>
          </p:nvPr>
        </p:nvSpPr>
        <p:spPr>
          <a:xfrm>
            <a:off x="3535680" y="4134295"/>
            <a:ext cx="1463040" cy="276999"/>
          </a:xfrm>
          <a:prstGeom prst="rect">
            <a:avLst/>
          </a:prstGeom>
        </p:spPr>
        <p:txBody>
          <a:bodyPr wrap="square">
            <a:spAutoFit/>
          </a:bodyPr>
          <a:lstStyle>
            <a:lvl1pPr marL="0" indent="0" algn="ctr">
              <a:lnSpc>
                <a:spcPct val="100000"/>
              </a:lnSpc>
              <a:spcBef>
                <a:spcPts val="0"/>
              </a:spcBef>
              <a:buNone/>
              <a:defRPr sz="1200" b="0">
                <a:solidFill>
                  <a:schemeClr val="tx1"/>
                </a:solidFill>
                <a:latin typeface="+mn-lt"/>
              </a:defRPr>
            </a:lvl1pPr>
          </a:lstStyle>
          <a:p>
            <a:pPr lvl="0"/>
            <a:endParaRPr lang="en-US" dirty="0"/>
          </a:p>
        </p:txBody>
      </p:sp>
      <p:sp>
        <p:nvSpPr>
          <p:cNvPr id="23" name="Rectangle 22">
            <a:extLst>
              <a:ext uri="{FF2B5EF4-FFF2-40B4-BE49-F238E27FC236}">
                <a16:creationId xmlns:a16="http://schemas.microsoft.com/office/drawing/2014/main" id="{5301AC39-50EF-F537-90B3-A203E16FB12F}"/>
              </a:ext>
            </a:extLst>
          </p:cNvPr>
          <p:cNvSpPr/>
          <p:nvPr userDrawn="1"/>
        </p:nvSpPr>
        <p:spPr>
          <a:xfrm>
            <a:off x="5181600" y="3607340"/>
            <a:ext cx="1828800"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53913A41-361D-9EA5-8B5D-3D6988294854}"/>
              </a:ext>
            </a:extLst>
          </p:cNvPr>
          <p:cNvSpPr>
            <a:spLocks noChangeAspect="1"/>
          </p:cNvSpPr>
          <p:nvPr userDrawn="1"/>
        </p:nvSpPr>
        <p:spPr>
          <a:xfrm>
            <a:off x="5775960" y="3355880"/>
            <a:ext cx="640080" cy="6400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AAFAD5AE-BC99-15DE-469E-1616D624C95E}"/>
              </a:ext>
            </a:extLst>
          </p:cNvPr>
          <p:cNvSpPr>
            <a:spLocks noChangeAspect="1"/>
          </p:cNvSpPr>
          <p:nvPr userDrawn="1"/>
        </p:nvSpPr>
        <p:spPr>
          <a:xfrm>
            <a:off x="5913120" y="3493040"/>
            <a:ext cx="365760" cy="365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3"/>
                </a:solidFill>
                <a:latin typeface="+mj-lt"/>
              </a:rPr>
              <a:t>3</a:t>
            </a:r>
          </a:p>
        </p:txBody>
      </p:sp>
      <p:sp>
        <p:nvSpPr>
          <p:cNvPr id="26" name="Text Placeholder 7">
            <a:extLst>
              <a:ext uri="{FF2B5EF4-FFF2-40B4-BE49-F238E27FC236}">
                <a16:creationId xmlns:a16="http://schemas.microsoft.com/office/drawing/2014/main" id="{19BA09EE-D907-69DC-FEC2-9167FA788BE9}"/>
              </a:ext>
            </a:extLst>
          </p:cNvPr>
          <p:cNvSpPr>
            <a:spLocks noGrp="1"/>
          </p:cNvSpPr>
          <p:nvPr userDrawn="1">
            <p:ph type="body" sz="quarter" idx="16"/>
          </p:nvPr>
        </p:nvSpPr>
        <p:spPr>
          <a:xfrm>
            <a:off x="5364480" y="4134295"/>
            <a:ext cx="1463040" cy="276999"/>
          </a:xfrm>
          <a:prstGeom prst="rect">
            <a:avLst/>
          </a:prstGeom>
        </p:spPr>
        <p:txBody>
          <a:bodyPr wrap="square">
            <a:spAutoFit/>
          </a:bodyPr>
          <a:lstStyle>
            <a:lvl1pPr marL="0" indent="0" algn="ctr">
              <a:lnSpc>
                <a:spcPct val="100000"/>
              </a:lnSpc>
              <a:spcBef>
                <a:spcPts val="0"/>
              </a:spcBef>
              <a:buNone/>
              <a:defRPr sz="1200" b="0">
                <a:solidFill>
                  <a:schemeClr val="tx1"/>
                </a:solidFill>
                <a:latin typeface="+mn-lt"/>
              </a:defRPr>
            </a:lvl1pPr>
          </a:lstStyle>
          <a:p>
            <a:pPr lvl="0"/>
            <a:endParaRPr lang="en-US" dirty="0"/>
          </a:p>
        </p:txBody>
      </p:sp>
      <p:sp>
        <p:nvSpPr>
          <p:cNvPr id="28" name="Rectangle 27">
            <a:extLst>
              <a:ext uri="{FF2B5EF4-FFF2-40B4-BE49-F238E27FC236}">
                <a16:creationId xmlns:a16="http://schemas.microsoft.com/office/drawing/2014/main" id="{C61E2CFC-02E4-2E29-9BF6-D93A88FD9D41}"/>
              </a:ext>
            </a:extLst>
          </p:cNvPr>
          <p:cNvSpPr/>
          <p:nvPr userDrawn="1"/>
        </p:nvSpPr>
        <p:spPr>
          <a:xfrm>
            <a:off x="7010400" y="3607340"/>
            <a:ext cx="1828800" cy="137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34634403-3919-1DE1-2249-749C011A458B}"/>
              </a:ext>
            </a:extLst>
          </p:cNvPr>
          <p:cNvSpPr>
            <a:spLocks noChangeAspect="1"/>
          </p:cNvSpPr>
          <p:nvPr userDrawn="1"/>
        </p:nvSpPr>
        <p:spPr>
          <a:xfrm>
            <a:off x="7604760" y="3355880"/>
            <a:ext cx="640080" cy="64008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8BF4EC39-175F-7B48-EAF6-0EA636001D23}"/>
              </a:ext>
            </a:extLst>
          </p:cNvPr>
          <p:cNvSpPr>
            <a:spLocks noChangeAspect="1"/>
          </p:cNvSpPr>
          <p:nvPr userDrawn="1"/>
        </p:nvSpPr>
        <p:spPr>
          <a:xfrm>
            <a:off x="7741920" y="3493040"/>
            <a:ext cx="365760" cy="365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4"/>
                </a:solidFill>
                <a:latin typeface="+mj-lt"/>
              </a:rPr>
              <a:t>4</a:t>
            </a:r>
          </a:p>
        </p:txBody>
      </p:sp>
      <p:sp>
        <p:nvSpPr>
          <p:cNvPr id="31" name="Text Placeholder 7">
            <a:extLst>
              <a:ext uri="{FF2B5EF4-FFF2-40B4-BE49-F238E27FC236}">
                <a16:creationId xmlns:a16="http://schemas.microsoft.com/office/drawing/2014/main" id="{557F4435-1EE0-BB84-6F35-A1A370BEA9F3}"/>
              </a:ext>
            </a:extLst>
          </p:cNvPr>
          <p:cNvSpPr>
            <a:spLocks noGrp="1"/>
          </p:cNvSpPr>
          <p:nvPr userDrawn="1">
            <p:ph type="body" sz="quarter" idx="17"/>
          </p:nvPr>
        </p:nvSpPr>
        <p:spPr>
          <a:xfrm>
            <a:off x="7193280" y="4134295"/>
            <a:ext cx="1463040" cy="276999"/>
          </a:xfrm>
          <a:prstGeom prst="rect">
            <a:avLst/>
          </a:prstGeom>
        </p:spPr>
        <p:txBody>
          <a:bodyPr wrap="square">
            <a:spAutoFit/>
          </a:bodyPr>
          <a:lstStyle>
            <a:lvl1pPr marL="0" indent="0" algn="ctr">
              <a:lnSpc>
                <a:spcPct val="100000"/>
              </a:lnSpc>
              <a:spcBef>
                <a:spcPts val="0"/>
              </a:spcBef>
              <a:buNone/>
              <a:defRPr sz="1200" b="0">
                <a:solidFill>
                  <a:schemeClr val="tx1"/>
                </a:solidFill>
                <a:latin typeface="+mn-lt"/>
              </a:defRPr>
            </a:lvl1pPr>
          </a:lstStyle>
          <a:p>
            <a:pPr lvl="0"/>
            <a:endParaRPr lang="en-US" dirty="0"/>
          </a:p>
        </p:txBody>
      </p:sp>
      <p:sp>
        <p:nvSpPr>
          <p:cNvPr id="2" name="Rectangle 1">
            <a:extLst>
              <a:ext uri="{FF2B5EF4-FFF2-40B4-BE49-F238E27FC236}">
                <a16:creationId xmlns:a16="http://schemas.microsoft.com/office/drawing/2014/main" id="{DBED0348-A68C-3BDC-02EA-4ED68BECD2DE}"/>
              </a:ext>
            </a:extLst>
          </p:cNvPr>
          <p:cNvSpPr/>
          <p:nvPr userDrawn="1"/>
        </p:nvSpPr>
        <p:spPr>
          <a:xfrm>
            <a:off x="8839200" y="3607340"/>
            <a:ext cx="1828800" cy="1371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1338211E-99BC-FE47-9AE9-9E41D33AB903}"/>
              </a:ext>
            </a:extLst>
          </p:cNvPr>
          <p:cNvSpPr>
            <a:spLocks noChangeAspect="1"/>
          </p:cNvSpPr>
          <p:nvPr userDrawn="1"/>
        </p:nvSpPr>
        <p:spPr>
          <a:xfrm>
            <a:off x="9433560" y="3355880"/>
            <a:ext cx="640080" cy="64008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C1439478-20CF-1415-E111-393134249855}"/>
              </a:ext>
            </a:extLst>
          </p:cNvPr>
          <p:cNvSpPr>
            <a:spLocks noChangeAspect="1"/>
          </p:cNvSpPr>
          <p:nvPr userDrawn="1"/>
        </p:nvSpPr>
        <p:spPr>
          <a:xfrm>
            <a:off x="9570720" y="3493040"/>
            <a:ext cx="365760" cy="365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latin typeface="+mj-lt"/>
              </a:rPr>
              <a:t>5</a:t>
            </a:r>
          </a:p>
        </p:txBody>
      </p:sp>
      <p:sp>
        <p:nvSpPr>
          <p:cNvPr id="8" name="Text Placeholder 7">
            <a:extLst>
              <a:ext uri="{FF2B5EF4-FFF2-40B4-BE49-F238E27FC236}">
                <a16:creationId xmlns:a16="http://schemas.microsoft.com/office/drawing/2014/main" id="{E1CC260C-504F-6E41-D1D8-20EAE6CE1A0B}"/>
              </a:ext>
            </a:extLst>
          </p:cNvPr>
          <p:cNvSpPr>
            <a:spLocks noGrp="1"/>
          </p:cNvSpPr>
          <p:nvPr userDrawn="1">
            <p:ph type="body" sz="quarter" idx="18"/>
          </p:nvPr>
        </p:nvSpPr>
        <p:spPr>
          <a:xfrm>
            <a:off x="9022080" y="4134295"/>
            <a:ext cx="1463040" cy="276999"/>
          </a:xfrm>
          <a:prstGeom prst="rect">
            <a:avLst/>
          </a:prstGeom>
        </p:spPr>
        <p:txBody>
          <a:bodyPr wrap="square">
            <a:spAutoFit/>
          </a:bodyPr>
          <a:lstStyle>
            <a:lvl1pPr marL="0" indent="0" algn="ctr">
              <a:lnSpc>
                <a:spcPct val="100000"/>
              </a:lnSpc>
              <a:spcBef>
                <a:spcPts val="0"/>
              </a:spcBef>
              <a:buNone/>
              <a:defRPr sz="1200" b="0">
                <a:solidFill>
                  <a:schemeClr val="tx1"/>
                </a:solidFill>
                <a:latin typeface="+mn-lt"/>
              </a:defRPr>
            </a:lvl1pPr>
          </a:lstStyle>
          <a:p>
            <a:pPr lvl="0"/>
            <a:endParaRPr lang="en-US" dirty="0"/>
          </a:p>
        </p:txBody>
      </p:sp>
    </p:spTree>
    <p:extLst>
      <p:ext uri="{BB962C8B-B14F-4D97-AF65-F5344CB8AC3E}">
        <p14:creationId xmlns:p14="http://schemas.microsoft.com/office/powerpoint/2010/main" val="39911637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trategy Block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4128BF-6BFC-5D20-8A73-DC580CB79DF0}"/>
              </a:ext>
            </a:extLst>
          </p:cNvPr>
          <p:cNvSpPr>
            <a:spLocks noGrp="1"/>
          </p:cNvSpPr>
          <p:nvPr>
            <p:ph type="sldNum" sz="quarter" idx="10"/>
          </p:nvPr>
        </p:nvSpPr>
        <p:spPr>
          <a:xfrm>
            <a:off x="11541149" y="6284305"/>
            <a:ext cx="427419" cy="365125"/>
          </a:xfrm>
        </p:spPr>
        <p:txBody>
          <a:bodyPr/>
          <a:lstStyle/>
          <a:p>
            <a:fld id="{6CC2FB7E-E9FD-AA44-8101-F627C1923673}" type="slidenum">
              <a:rPr lang="en-US" smtClean="0"/>
              <a:pPr/>
              <a:t>‹#›</a:t>
            </a:fld>
            <a:endParaRPr lang="en-US" dirty="0"/>
          </a:p>
        </p:txBody>
      </p:sp>
      <p:sp>
        <p:nvSpPr>
          <p:cNvPr id="5" name="Text Placeholder 4">
            <a:extLst>
              <a:ext uri="{FF2B5EF4-FFF2-40B4-BE49-F238E27FC236}">
                <a16:creationId xmlns:a16="http://schemas.microsoft.com/office/drawing/2014/main" id="{CF15A299-5F85-259C-C76B-A026AFD1A11E}"/>
              </a:ext>
            </a:extLst>
          </p:cNvPr>
          <p:cNvSpPr>
            <a:spLocks noGrp="1"/>
          </p:cNvSpPr>
          <p:nvPr>
            <p:ph type="body" sz="quarter" idx="11" hasCustomPrompt="1"/>
          </p:nvPr>
        </p:nvSpPr>
        <p:spPr>
          <a:xfrm>
            <a:off x="354011" y="369887"/>
            <a:ext cx="10895013" cy="355600"/>
          </a:xfrm>
          <a:prstGeom prst="rect">
            <a:avLst/>
          </a:prstGeom>
        </p:spPr>
        <p:txBody>
          <a:bodyPr/>
          <a:lstStyle>
            <a:lvl1pPr marL="0" indent="0">
              <a:buNone/>
              <a:defRPr sz="1600" b="1">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Title</a:t>
            </a:r>
          </a:p>
        </p:txBody>
      </p:sp>
      <p:cxnSp>
        <p:nvCxnSpPr>
          <p:cNvPr id="6" name="Straight Connector 5">
            <a:extLst>
              <a:ext uri="{FF2B5EF4-FFF2-40B4-BE49-F238E27FC236}">
                <a16:creationId xmlns:a16="http://schemas.microsoft.com/office/drawing/2014/main" id="{CA440A60-F3F8-5FAC-D46A-E1DFBB24BE11}"/>
              </a:ext>
            </a:extLst>
          </p:cNvPr>
          <p:cNvCxnSpPr>
            <a:cxnSpLocks/>
          </p:cNvCxnSpPr>
          <p:nvPr userDrawn="1"/>
        </p:nvCxnSpPr>
        <p:spPr>
          <a:xfrm>
            <a:off x="458724" y="731520"/>
            <a:ext cx="11274552" cy="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4B3498E1-1431-439E-B804-BCA324290A68}"/>
              </a:ext>
            </a:extLst>
          </p:cNvPr>
          <p:cNvSpPr>
            <a:spLocks noGrp="1"/>
          </p:cNvSpPr>
          <p:nvPr>
            <p:ph type="body" sz="quarter" idx="12"/>
          </p:nvPr>
        </p:nvSpPr>
        <p:spPr>
          <a:xfrm>
            <a:off x="915924" y="1659244"/>
            <a:ext cx="10360152" cy="553998"/>
          </a:xfrm>
          <a:prstGeom prst="rect">
            <a:avLst/>
          </a:prstGeom>
        </p:spPr>
        <p:txBody>
          <a:bodyPr>
            <a:spAutoFit/>
          </a:bodyPr>
          <a:lstStyle>
            <a:lvl1pPr marL="0" indent="0" algn="ctr">
              <a:lnSpc>
                <a:spcPct val="100000"/>
              </a:lnSpc>
              <a:spcBef>
                <a:spcPts val="0"/>
              </a:spcBef>
              <a:buNone/>
              <a:defRPr sz="3000" b="1">
                <a:solidFill>
                  <a:schemeClr val="tx2"/>
                </a:solidFill>
                <a:latin typeface="+mj-lt"/>
              </a:defRPr>
            </a:lvl1pPr>
          </a:lstStyle>
          <a:p>
            <a:pPr lvl="0"/>
            <a:endParaRPr lang="en-US" dirty="0"/>
          </a:p>
        </p:txBody>
      </p:sp>
      <p:sp>
        <p:nvSpPr>
          <p:cNvPr id="11" name="Text Placeholder 7">
            <a:extLst>
              <a:ext uri="{FF2B5EF4-FFF2-40B4-BE49-F238E27FC236}">
                <a16:creationId xmlns:a16="http://schemas.microsoft.com/office/drawing/2014/main" id="{BDD32301-0F62-8DC6-D70B-3C2E01956C2E}"/>
              </a:ext>
            </a:extLst>
          </p:cNvPr>
          <p:cNvSpPr>
            <a:spLocks noGrp="1"/>
          </p:cNvSpPr>
          <p:nvPr>
            <p:ph type="body" sz="quarter" idx="13"/>
          </p:nvPr>
        </p:nvSpPr>
        <p:spPr>
          <a:xfrm>
            <a:off x="915924" y="2244694"/>
            <a:ext cx="10360152" cy="400110"/>
          </a:xfrm>
          <a:prstGeom prst="rect">
            <a:avLst/>
          </a:prstGeom>
        </p:spPr>
        <p:txBody>
          <a:bodyPr>
            <a:spAutoFit/>
          </a:bodyPr>
          <a:lstStyle>
            <a:lvl1pPr marL="0" indent="0" algn="ctr">
              <a:lnSpc>
                <a:spcPct val="100000"/>
              </a:lnSpc>
              <a:spcBef>
                <a:spcPts val="0"/>
              </a:spcBef>
              <a:buNone/>
              <a:defRPr sz="2000" b="1">
                <a:solidFill>
                  <a:schemeClr val="accent1"/>
                </a:solidFill>
                <a:latin typeface="+mj-lt"/>
              </a:defRPr>
            </a:lvl1pPr>
          </a:lstStyle>
          <a:p>
            <a:pPr lvl="0"/>
            <a:endParaRPr lang="en-US" dirty="0"/>
          </a:p>
        </p:txBody>
      </p:sp>
      <p:sp>
        <p:nvSpPr>
          <p:cNvPr id="12" name="Rectangle 11">
            <a:extLst>
              <a:ext uri="{FF2B5EF4-FFF2-40B4-BE49-F238E27FC236}">
                <a16:creationId xmlns:a16="http://schemas.microsoft.com/office/drawing/2014/main" id="{4B4BEC70-7E02-9579-75E9-E3F9A2AEF385}"/>
              </a:ext>
            </a:extLst>
          </p:cNvPr>
          <p:cNvSpPr/>
          <p:nvPr userDrawn="1"/>
        </p:nvSpPr>
        <p:spPr>
          <a:xfrm>
            <a:off x="1419225" y="3673475"/>
            <a:ext cx="2286000" cy="13652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7E1130F4-B8FD-AE80-F75E-0E392FA9A73D}"/>
              </a:ext>
            </a:extLst>
          </p:cNvPr>
          <p:cNvSpPr>
            <a:spLocks noChangeAspect="1"/>
          </p:cNvSpPr>
          <p:nvPr userDrawn="1"/>
        </p:nvSpPr>
        <p:spPr>
          <a:xfrm>
            <a:off x="2242185" y="3355880"/>
            <a:ext cx="640080" cy="6400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777415AB-108B-507A-1BA2-1FBA41D7177F}"/>
              </a:ext>
            </a:extLst>
          </p:cNvPr>
          <p:cNvSpPr>
            <a:spLocks noChangeAspect="1"/>
          </p:cNvSpPr>
          <p:nvPr userDrawn="1"/>
        </p:nvSpPr>
        <p:spPr>
          <a:xfrm>
            <a:off x="2379345" y="3493040"/>
            <a:ext cx="365760" cy="365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solidFill>
                <a:latin typeface="+mj-lt"/>
              </a:rPr>
              <a:t>1</a:t>
            </a:r>
          </a:p>
        </p:txBody>
      </p:sp>
      <p:sp>
        <p:nvSpPr>
          <p:cNvPr id="16" name="Text Placeholder 7">
            <a:extLst>
              <a:ext uri="{FF2B5EF4-FFF2-40B4-BE49-F238E27FC236}">
                <a16:creationId xmlns:a16="http://schemas.microsoft.com/office/drawing/2014/main" id="{3952704B-368A-DE61-E747-1D4BBC4F42AA}"/>
              </a:ext>
            </a:extLst>
          </p:cNvPr>
          <p:cNvSpPr>
            <a:spLocks noGrp="1"/>
          </p:cNvSpPr>
          <p:nvPr userDrawn="1">
            <p:ph type="body" sz="quarter" idx="14"/>
          </p:nvPr>
        </p:nvSpPr>
        <p:spPr>
          <a:xfrm>
            <a:off x="1651393" y="4134295"/>
            <a:ext cx="1821664" cy="276999"/>
          </a:xfrm>
          <a:prstGeom prst="rect">
            <a:avLst/>
          </a:prstGeom>
        </p:spPr>
        <p:txBody>
          <a:bodyPr wrap="square">
            <a:spAutoFit/>
          </a:bodyPr>
          <a:lstStyle>
            <a:lvl1pPr marL="0" indent="0" algn="ctr">
              <a:lnSpc>
                <a:spcPct val="100000"/>
              </a:lnSpc>
              <a:spcBef>
                <a:spcPts val="0"/>
              </a:spcBef>
              <a:buNone/>
              <a:defRPr sz="1200" b="0">
                <a:solidFill>
                  <a:schemeClr val="tx1"/>
                </a:solidFill>
                <a:latin typeface="+mn-lt"/>
              </a:defRPr>
            </a:lvl1pPr>
          </a:lstStyle>
          <a:p>
            <a:pPr lvl="0"/>
            <a:endParaRPr lang="en-US" dirty="0"/>
          </a:p>
        </p:txBody>
      </p:sp>
      <p:sp>
        <p:nvSpPr>
          <p:cNvPr id="18" name="Rectangle 17">
            <a:extLst>
              <a:ext uri="{FF2B5EF4-FFF2-40B4-BE49-F238E27FC236}">
                <a16:creationId xmlns:a16="http://schemas.microsoft.com/office/drawing/2014/main" id="{ED160447-A5DB-B8CB-6481-6D5F26537264}"/>
              </a:ext>
            </a:extLst>
          </p:cNvPr>
          <p:cNvSpPr/>
          <p:nvPr userDrawn="1"/>
        </p:nvSpPr>
        <p:spPr>
          <a:xfrm>
            <a:off x="3705225" y="3673475"/>
            <a:ext cx="2286000" cy="13652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35B52C23-EBF4-15CD-6D82-3D7C39F2106D}"/>
              </a:ext>
            </a:extLst>
          </p:cNvPr>
          <p:cNvSpPr>
            <a:spLocks noChangeAspect="1"/>
          </p:cNvSpPr>
          <p:nvPr userDrawn="1"/>
        </p:nvSpPr>
        <p:spPr>
          <a:xfrm>
            <a:off x="4528185" y="3355880"/>
            <a:ext cx="640080" cy="6400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C1495E32-767F-5FBC-4A5B-0D457D484256}"/>
              </a:ext>
            </a:extLst>
          </p:cNvPr>
          <p:cNvSpPr>
            <a:spLocks noChangeAspect="1"/>
          </p:cNvSpPr>
          <p:nvPr userDrawn="1"/>
        </p:nvSpPr>
        <p:spPr>
          <a:xfrm>
            <a:off x="4665345" y="3493040"/>
            <a:ext cx="365760" cy="365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solidFill>
                <a:latin typeface="+mj-lt"/>
              </a:rPr>
              <a:t>2</a:t>
            </a:r>
          </a:p>
        </p:txBody>
      </p:sp>
      <p:sp>
        <p:nvSpPr>
          <p:cNvPr id="21" name="Text Placeholder 7">
            <a:extLst>
              <a:ext uri="{FF2B5EF4-FFF2-40B4-BE49-F238E27FC236}">
                <a16:creationId xmlns:a16="http://schemas.microsoft.com/office/drawing/2014/main" id="{28A8E196-D9DE-DEA1-CCB1-3DD0DA9BC834}"/>
              </a:ext>
            </a:extLst>
          </p:cNvPr>
          <p:cNvSpPr>
            <a:spLocks noGrp="1"/>
          </p:cNvSpPr>
          <p:nvPr userDrawn="1">
            <p:ph type="body" sz="quarter" idx="15"/>
          </p:nvPr>
        </p:nvSpPr>
        <p:spPr>
          <a:xfrm>
            <a:off x="3937393" y="4134295"/>
            <a:ext cx="1821664" cy="276999"/>
          </a:xfrm>
          <a:prstGeom prst="rect">
            <a:avLst/>
          </a:prstGeom>
        </p:spPr>
        <p:txBody>
          <a:bodyPr wrap="square">
            <a:spAutoFit/>
          </a:bodyPr>
          <a:lstStyle>
            <a:lvl1pPr marL="0" indent="0" algn="ctr">
              <a:lnSpc>
                <a:spcPct val="100000"/>
              </a:lnSpc>
              <a:spcBef>
                <a:spcPts val="0"/>
              </a:spcBef>
              <a:buNone/>
              <a:defRPr sz="1200" b="0">
                <a:solidFill>
                  <a:schemeClr val="bg1"/>
                </a:solidFill>
                <a:latin typeface="+mn-lt"/>
              </a:defRPr>
            </a:lvl1pPr>
          </a:lstStyle>
          <a:p>
            <a:pPr lvl="0"/>
            <a:endParaRPr lang="en-US" dirty="0"/>
          </a:p>
        </p:txBody>
      </p:sp>
      <p:sp>
        <p:nvSpPr>
          <p:cNvPr id="23" name="Rectangle 22">
            <a:extLst>
              <a:ext uri="{FF2B5EF4-FFF2-40B4-BE49-F238E27FC236}">
                <a16:creationId xmlns:a16="http://schemas.microsoft.com/office/drawing/2014/main" id="{5301AC39-50EF-F537-90B3-A203E16FB12F}"/>
              </a:ext>
            </a:extLst>
          </p:cNvPr>
          <p:cNvSpPr/>
          <p:nvPr userDrawn="1"/>
        </p:nvSpPr>
        <p:spPr>
          <a:xfrm>
            <a:off x="5991225" y="3673475"/>
            <a:ext cx="2286000" cy="136524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53913A41-361D-9EA5-8B5D-3D6988294854}"/>
              </a:ext>
            </a:extLst>
          </p:cNvPr>
          <p:cNvSpPr>
            <a:spLocks noChangeAspect="1"/>
          </p:cNvSpPr>
          <p:nvPr userDrawn="1"/>
        </p:nvSpPr>
        <p:spPr>
          <a:xfrm>
            <a:off x="6814185" y="3355880"/>
            <a:ext cx="640080" cy="6400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AAFAD5AE-BC99-15DE-469E-1616D624C95E}"/>
              </a:ext>
            </a:extLst>
          </p:cNvPr>
          <p:cNvSpPr>
            <a:spLocks noChangeAspect="1"/>
          </p:cNvSpPr>
          <p:nvPr userDrawn="1"/>
        </p:nvSpPr>
        <p:spPr>
          <a:xfrm>
            <a:off x="6951345" y="3493040"/>
            <a:ext cx="365760" cy="365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3"/>
                </a:solidFill>
                <a:latin typeface="+mj-lt"/>
              </a:rPr>
              <a:t>3</a:t>
            </a:r>
          </a:p>
        </p:txBody>
      </p:sp>
      <p:sp>
        <p:nvSpPr>
          <p:cNvPr id="26" name="Text Placeholder 7">
            <a:extLst>
              <a:ext uri="{FF2B5EF4-FFF2-40B4-BE49-F238E27FC236}">
                <a16:creationId xmlns:a16="http://schemas.microsoft.com/office/drawing/2014/main" id="{19BA09EE-D907-69DC-FEC2-9167FA788BE9}"/>
              </a:ext>
            </a:extLst>
          </p:cNvPr>
          <p:cNvSpPr>
            <a:spLocks noGrp="1"/>
          </p:cNvSpPr>
          <p:nvPr userDrawn="1">
            <p:ph type="body" sz="quarter" idx="16"/>
          </p:nvPr>
        </p:nvSpPr>
        <p:spPr>
          <a:xfrm>
            <a:off x="6223393" y="4134295"/>
            <a:ext cx="1821664" cy="276999"/>
          </a:xfrm>
          <a:prstGeom prst="rect">
            <a:avLst/>
          </a:prstGeom>
        </p:spPr>
        <p:txBody>
          <a:bodyPr wrap="square">
            <a:spAutoFit/>
          </a:bodyPr>
          <a:lstStyle>
            <a:lvl1pPr marL="0" indent="0" algn="ctr">
              <a:lnSpc>
                <a:spcPct val="100000"/>
              </a:lnSpc>
              <a:spcBef>
                <a:spcPts val="0"/>
              </a:spcBef>
              <a:buNone/>
              <a:defRPr sz="1200" b="0">
                <a:solidFill>
                  <a:schemeClr val="bg1"/>
                </a:solidFill>
                <a:latin typeface="+mn-lt"/>
              </a:defRPr>
            </a:lvl1pPr>
          </a:lstStyle>
          <a:p>
            <a:pPr lvl="0"/>
            <a:endParaRPr lang="en-US" dirty="0"/>
          </a:p>
        </p:txBody>
      </p:sp>
      <p:sp>
        <p:nvSpPr>
          <p:cNvPr id="28" name="Rectangle 27">
            <a:extLst>
              <a:ext uri="{FF2B5EF4-FFF2-40B4-BE49-F238E27FC236}">
                <a16:creationId xmlns:a16="http://schemas.microsoft.com/office/drawing/2014/main" id="{C61E2CFC-02E4-2E29-9BF6-D93A88FD9D41}"/>
              </a:ext>
            </a:extLst>
          </p:cNvPr>
          <p:cNvSpPr/>
          <p:nvPr userDrawn="1"/>
        </p:nvSpPr>
        <p:spPr>
          <a:xfrm>
            <a:off x="8277225" y="3673475"/>
            <a:ext cx="2286000" cy="13652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34634403-3919-1DE1-2249-749C011A458B}"/>
              </a:ext>
            </a:extLst>
          </p:cNvPr>
          <p:cNvSpPr>
            <a:spLocks noChangeAspect="1"/>
          </p:cNvSpPr>
          <p:nvPr userDrawn="1"/>
        </p:nvSpPr>
        <p:spPr>
          <a:xfrm>
            <a:off x="9100185" y="3355880"/>
            <a:ext cx="640080" cy="64008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8BF4EC39-175F-7B48-EAF6-0EA636001D23}"/>
              </a:ext>
            </a:extLst>
          </p:cNvPr>
          <p:cNvSpPr>
            <a:spLocks noChangeAspect="1"/>
          </p:cNvSpPr>
          <p:nvPr userDrawn="1"/>
        </p:nvSpPr>
        <p:spPr>
          <a:xfrm>
            <a:off x="9237345" y="3493040"/>
            <a:ext cx="365760" cy="365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latin typeface="+mj-lt"/>
              </a:rPr>
              <a:t>4</a:t>
            </a:r>
          </a:p>
        </p:txBody>
      </p:sp>
      <p:sp>
        <p:nvSpPr>
          <p:cNvPr id="31" name="Text Placeholder 7">
            <a:extLst>
              <a:ext uri="{FF2B5EF4-FFF2-40B4-BE49-F238E27FC236}">
                <a16:creationId xmlns:a16="http://schemas.microsoft.com/office/drawing/2014/main" id="{557F4435-1EE0-BB84-6F35-A1A370BEA9F3}"/>
              </a:ext>
            </a:extLst>
          </p:cNvPr>
          <p:cNvSpPr>
            <a:spLocks noGrp="1"/>
          </p:cNvSpPr>
          <p:nvPr userDrawn="1">
            <p:ph type="body" sz="quarter" idx="17"/>
          </p:nvPr>
        </p:nvSpPr>
        <p:spPr>
          <a:xfrm>
            <a:off x="8509393" y="4134295"/>
            <a:ext cx="1821664" cy="276999"/>
          </a:xfrm>
          <a:prstGeom prst="rect">
            <a:avLst/>
          </a:prstGeom>
        </p:spPr>
        <p:txBody>
          <a:bodyPr wrap="square">
            <a:spAutoFit/>
          </a:bodyPr>
          <a:lstStyle>
            <a:lvl1pPr marL="0" indent="0" algn="ctr">
              <a:lnSpc>
                <a:spcPct val="100000"/>
              </a:lnSpc>
              <a:spcBef>
                <a:spcPts val="0"/>
              </a:spcBef>
              <a:buNone/>
              <a:defRPr sz="1200" b="0">
                <a:solidFill>
                  <a:schemeClr val="bg1"/>
                </a:solidFill>
                <a:latin typeface="+mn-lt"/>
              </a:defRPr>
            </a:lvl1pPr>
          </a:lstStyle>
          <a:p>
            <a:pPr lvl="0"/>
            <a:endParaRPr lang="en-US" dirty="0"/>
          </a:p>
        </p:txBody>
      </p:sp>
    </p:spTree>
    <p:extLst>
      <p:ext uri="{BB962C8B-B14F-4D97-AF65-F5344CB8AC3E}">
        <p14:creationId xmlns:p14="http://schemas.microsoft.com/office/powerpoint/2010/main" val="10591985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trategy Blocks 1">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4128BF-6BFC-5D20-8A73-DC580CB79DF0}"/>
              </a:ext>
            </a:extLst>
          </p:cNvPr>
          <p:cNvSpPr>
            <a:spLocks noGrp="1"/>
          </p:cNvSpPr>
          <p:nvPr>
            <p:ph type="sldNum" sz="quarter" idx="10"/>
          </p:nvPr>
        </p:nvSpPr>
        <p:spPr>
          <a:xfrm>
            <a:off x="11541149" y="6284305"/>
            <a:ext cx="427419" cy="365125"/>
          </a:xfrm>
        </p:spPr>
        <p:txBody>
          <a:bodyPr/>
          <a:lstStyle/>
          <a:p>
            <a:fld id="{6CC2FB7E-E9FD-AA44-8101-F627C1923673}" type="slidenum">
              <a:rPr lang="en-US" smtClean="0"/>
              <a:pPr/>
              <a:t>‹#›</a:t>
            </a:fld>
            <a:endParaRPr lang="en-US" dirty="0"/>
          </a:p>
        </p:txBody>
      </p:sp>
      <p:sp>
        <p:nvSpPr>
          <p:cNvPr id="5" name="Text Placeholder 4">
            <a:extLst>
              <a:ext uri="{FF2B5EF4-FFF2-40B4-BE49-F238E27FC236}">
                <a16:creationId xmlns:a16="http://schemas.microsoft.com/office/drawing/2014/main" id="{CF15A299-5F85-259C-C76B-A026AFD1A11E}"/>
              </a:ext>
            </a:extLst>
          </p:cNvPr>
          <p:cNvSpPr>
            <a:spLocks noGrp="1"/>
          </p:cNvSpPr>
          <p:nvPr>
            <p:ph type="body" sz="quarter" idx="11" hasCustomPrompt="1"/>
          </p:nvPr>
        </p:nvSpPr>
        <p:spPr>
          <a:xfrm>
            <a:off x="354011" y="369887"/>
            <a:ext cx="10895013" cy="355600"/>
          </a:xfrm>
          <a:prstGeom prst="rect">
            <a:avLst/>
          </a:prstGeom>
        </p:spPr>
        <p:txBody>
          <a:bodyPr/>
          <a:lstStyle>
            <a:lvl1pPr marL="0" indent="0">
              <a:buNone/>
              <a:defRPr sz="1600" b="1">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Title</a:t>
            </a:r>
          </a:p>
        </p:txBody>
      </p:sp>
      <p:cxnSp>
        <p:nvCxnSpPr>
          <p:cNvPr id="6" name="Straight Connector 5">
            <a:extLst>
              <a:ext uri="{FF2B5EF4-FFF2-40B4-BE49-F238E27FC236}">
                <a16:creationId xmlns:a16="http://schemas.microsoft.com/office/drawing/2014/main" id="{CA440A60-F3F8-5FAC-D46A-E1DFBB24BE11}"/>
              </a:ext>
            </a:extLst>
          </p:cNvPr>
          <p:cNvCxnSpPr>
            <a:cxnSpLocks/>
          </p:cNvCxnSpPr>
          <p:nvPr userDrawn="1"/>
        </p:nvCxnSpPr>
        <p:spPr>
          <a:xfrm>
            <a:off x="458724" y="731520"/>
            <a:ext cx="11274552" cy="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4B3498E1-1431-439E-B804-BCA324290A68}"/>
              </a:ext>
            </a:extLst>
          </p:cNvPr>
          <p:cNvSpPr>
            <a:spLocks noGrp="1"/>
          </p:cNvSpPr>
          <p:nvPr>
            <p:ph type="body" sz="quarter" idx="12"/>
          </p:nvPr>
        </p:nvSpPr>
        <p:spPr>
          <a:xfrm>
            <a:off x="915924" y="1659244"/>
            <a:ext cx="10360152" cy="553998"/>
          </a:xfrm>
          <a:prstGeom prst="rect">
            <a:avLst/>
          </a:prstGeom>
        </p:spPr>
        <p:txBody>
          <a:bodyPr>
            <a:spAutoFit/>
          </a:bodyPr>
          <a:lstStyle>
            <a:lvl1pPr marL="0" indent="0" algn="ctr">
              <a:lnSpc>
                <a:spcPct val="100000"/>
              </a:lnSpc>
              <a:spcBef>
                <a:spcPts val="0"/>
              </a:spcBef>
              <a:buNone/>
              <a:defRPr sz="3000" b="1">
                <a:solidFill>
                  <a:schemeClr val="tx2"/>
                </a:solidFill>
                <a:latin typeface="+mj-lt"/>
              </a:defRPr>
            </a:lvl1pPr>
          </a:lstStyle>
          <a:p>
            <a:pPr lvl="0"/>
            <a:endParaRPr lang="en-US" dirty="0"/>
          </a:p>
        </p:txBody>
      </p:sp>
      <p:sp>
        <p:nvSpPr>
          <p:cNvPr id="11" name="Text Placeholder 7">
            <a:extLst>
              <a:ext uri="{FF2B5EF4-FFF2-40B4-BE49-F238E27FC236}">
                <a16:creationId xmlns:a16="http://schemas.microsoft.com/office/drawing/2014/main" id="{BDD32301-0F62-8DC6-D70B-3C2E01956C2E}"/>
              </a:ext>
            </a:extLst>
          </p:cNvPr>
          <p:cNvSpPr>
            <a:spLocks noGrp="1"/>
          </p:cNvSpPr>
          <p:nvPr>
            <p:ph type="body" sz="quarter" idx="13"/>
          </p:nvPr>
        </p:nvSpPr>
        <p:spPr>
          <a:xfrm>
            <a:off x="915924" y="2244694"/>
            <a:ext cx="10360152" cy="400110"/>
          </a:xfrm>
          <a:prstGeom prst="rect">
            <a:avLst/>
          </a:prstGeom>
        </p:spPr>
        <p:txBody>
          <a:bodyPr>
            <a:spAutoFit/>
          </a:bodyPr>
          <a:lstStyle>
            <a:lvl1pPr marL="0" indent="0" algn="ctr">
              <a:lnSpc>
                <a:spcPct val="100000"/>
              </a:lnSpc>
              <a:spcBef>
                <a:spcPts val="0"/>
              </a:spcBef>
              <a:buNone/>
              <a:defRPr sz="2000" b="1">
                <a:solidFill>
                  <a:schemeClr val="accent1"/>
                </a:solidFill>
                <a:latin typeface="+mj-lt"/>
              </a:defRPr>
            </a:lvl1pPr>
          </a:lstStyle>
          <a:p>
            <a:pPr lvl="0"/>
            <a:endParaRPr lang="en-US" dirty="0"/>
          </a:p>
        </p:txBody>
      </p:sp>
      <p:sp>
        <p:nvSpPr>
          <p:cNvPr id="12" name="Rectangle 11">
            <a:extLst>
              <a:ext uri="{FF2B5EF4-FFF2-40B4-BE49-F238E27FC236}">
                <a16:creationId xmlns:a16="http://schemas.microsoft.com/office/drawing/2014/main" id="{4B4BEC70-7E02-9579-75E9-E3F9A2AEF385}"/>
              </a:ext>
            </a:extLst>
          </p:cNvPr>
          <p:cNvSpPr/>
          <p:nvPr userDrawn="1"/>
        </p:nvSpPr>
        <p:spPr>
          <a:xfrm>
            <a:off x="1419225" y="3439159"/>
            <a:ext cx="2286000" cy="1833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7E1130F4-B8FD-AE80-F75E-0E392FA9A73D}"/>
              </a:ext>
            </a:extLst>
          </p:cNvPr>
          <p:cNvSpPr>
            <a:spLocks noChangeAspect="1"/>
          </p:cNvSpPr>
          <p:nvPr userDrawn="1"/>
        </p:nvSpPr>
        <p:spPr>
          <a:xfrm>
            <a:off x="2105025" y="2992357"/>
            <a:ext cx="914400" cy="914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777415AB-108B-507A-1BA2-1FBA41D7177F}"/>
              </a:ext>
            </a:extLst>
          </p:cNvPr>
          <p:cNvSpPr>
            <a:spLocks noChangeAspect="1"/>
          </p:cNvSpPr>
          <p:nvPr userDrawn="1"/>
        </p:nvSpPr>
        <p:spPr>
          <a:xfrm>
            <a:off x="2300968" y="3188300"/>
            <a:ext cx="522514" cy="5225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mj-lt"/>
              </a:rPr>
              <a:t>1</a:t>
            </a:r>
          </a:p>
        </p:txBody>
      </p:sp>
      <p:sp>
        <p:nvSpPr>
          <p:cNvPr id="16" name="Text Placeholder 7">
            <a:extLst>
              <a:ext uri="{FF2B5EF4-FFF2-40B4-BE49-F238E27FC236}">
                <a16:creationId xmlns:a16="http://schemas.microsoft.com/office/drawing/2014/main" id="{3952704B-368A-DE61-E747-1D4BBC4F42AA}"/>
              </a:ext>
            </a:extLst>
          </p:cNvPr>
          <p:cNvSpPr>
            <a:spLocks noGrp="1"/>
          </p:cNvSpPr>
          <p:nvPr userDrawn="1">
            <p:ph type="body" sz="quarter" idx="14"/>
          </p:nvPr>
        </p:nvSpPr>
        <p:spPr>
          <a:xfrm>
            <a:off x="1651393" y="3911473"/>
            <a:ext cx="1821664" cy="369332"/>
          </a:xfrm>
          <a:prstGeom prst="rect">
            <a:avLst/>
          </a:prstGeom>
        </p:spPr>
        <p:txBody>
          <a:bodyPr wrap="square">
            <a:spAutoFit/>
          </a:bodyPr>
          <a:lstStyle>
            <a:lvl1pPr marL="0" indent="0" algn="ctr">
              <a:lnSpc>
                <a:spcPct val="100000"/>
              </a:lnSpc>
              <a:spcBef>
                <a:spcPts val="0"/>
              </a:spcBef>
              <a:buNone/>
              <a:defRPr sz="1800" b="0">
                <a:solidFill>
                  <a:schemeClr val="tx1"/>
                </a:solidFill>
                <a:latin typeface="+mn-lt"/>
              </a:defRPr>
            </a:lvl1pPr>
          </a:lstStyle>
          <a:p>
            <a:pPr lvl="0"/>
            <a:endParaRPr lang="en-US" dirty="0"/>
          </a:p>
        </p:txBody>
      </p:sp>
      <p:sp>
        <p:nvSpPr>
          <p:cNvPr id="18" name="Rectangle 17">
            <a:extLst>
              <a:ext uri="{FF2B5EF4-FFF2-40B4-BE49-F238E27FC236}">
                <a16:creationId xmlns:a16="http://schemas.microsoft.com/office/drawing/2014/main" id="{ED160447-A5DB-B8CB-6481-6D5F26537264}"/>
              </a:ext>
            </a:extLst>
          </p:cNvPr>
          <p:cNvSpPr/>
          <p:nvPr userDrawn="1"/>
        </p:nvSpPr>
        <p:spPr>
          <a:xfrm>
            <a:off x="3705225" y="3673475"/>
            <a:ext cx="2286000" cy="13652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35B52C23-EBF4-15CD-6D82-3D7C39F2106D}"/>
              </a:ext>
            </a:extLst>
          </p:cNvPr>
          <p:cNvSpPr>
            <a:spLocks noChangeAspect="1"/>
          </p:cNvSpPr>
          <p:nvPr userDrawn="1"/>
        </p:nvSpPr>
        <p:spPr>
          <a:xfrm>
            <a:off x="4528185" y="3355880"/>
            <a:ext cx="640080" cy="6400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C1495E32-767F-5FBC-4A5B-0D457D484256}"/>
              </a:ext>
            </a:extLst>
          </p:cNvPr>
          <p:cNvSpPr>
            <a:spLocks noChangeAspect="1"/>
          </p:cNvSpPr>
          <p:nvPr userDrawn="1"/>
        </p:nvSpPr>
        <p:spPr>
          <a:xfrm>
            <a:off x="4665345" y="3493040"/>
            <a:ext cx="365760" cy="365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solidFill>
                <a:latin typeface="+mj-lt"/>
              </a:rPr>
              <a:t>2</a:t>
            </a:r>
          </a:p>
        </p:txBody>
      </p:sp>
      <p:sp>
        <p:nvSpPr>
          <p:cNvPr id="21" name="Text Placeholder 7">
            <a:extLst>
              <a:ext uri="{FF2B5EF4-FFF2-40B4-BE49-F238E27FC236}">
                <a16:creationId xmlns:a16="http://schemas.microsoft.com/office/drawing/2014/main" id="{28A8E196-D9DE-DEA1-CCB1-3DD0DA9BC834}"/>
              </a:ext>
            </a:extLst>
          </p:cNvPr>
          <p:cNvSpPr>
            <a:spLocks noGrp="1"/>
          </p:cNvSpPr>
          <p:nvPr userDrawn="1">
            <p:ph type="body" sz="quarter" idx="15"/>
          </p:nvPr>
        </p:nvSpPr>
        <p:spPr>
          <a:xfrm>
            <a:off x="3937393" y="4134295"/>
            <a:ext cx="1821664" cy="276999"/>
          </a:xfrm>
          <a:prstGeom prst="rect">
            <a:avLst/>
          </a:prstGeom>
        </p:spPr>
        <p:txBody>
          <a:bodyPr wrap="square">
            <a:spAutoFit/>
          </a:bodyPr>
          <a:lstStyle>
            <a:lvl1pPr marL="0" indent="0" algn="ctr">
              <a:lnSpc>
                <a:spcPct val="100000"/>
              </a:lnSpc>
              <a:spcBef>
                <a:spcPts val="0"/>
              </a:spcBef>
              <a:buNone/>
              <a:defRPr sz="1200" b="0">
                <a:solidFill>
                  <a:schemeClr val="bg1"/>
                </a:solidFill>
                <a:latin typeface="+mn-lt"/>
              </a:defRPr>
            </a:lvl1pPr>
          </a:lstStyle>
          <a:p>
            <a:pPr lvl="0"/>
            <a:endParaRPr lang="en-US" dirty="0"/>
          </a:p>
        </p:txBody>
      </p:sp>
      <p:sp>
        <p:nvSpPr>
          <p:cNvPr id="23" name="Rectangle 22">
            <a:extLst>
              <a:ext uri="{FF2B5EF4-FFF2-40B4-BE49-F238E27FC236}">
                <a16:creationId xmlns:a16="http://schemas.microsoft.com/office/drawing/2014/main" id="{5301AC39-50EF-F537-90B3-A203E16FB12F}"/>
              </a:ext>
            </a:extLst>
          </p:cNvPr>
          <p:cNvSpPr/>
          <p:nvPr userDrawn="1"/>
        </p:nvSpPr>
        <p:spPr>
          <a:xfrm>
            <a:off x="5991225" y="3673475"/>
            <a:ext cx="2286000" cy="136524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53913A41-361D-9EA5-8B5D-3D6988294854}"/>
              </a:ext>
            </a:extLst>
          </p:cNvPr>
          <p:cNvSpPr>
            <a:spLocks noChangeAspect="1"/>
          </p:cNvSpPr>
          <p:nvPr userDrawn="1"/>
        </p:nvSpPr>
        <p:spPr>
          <a:xfrm>
            <a:off x="6814185" y="3355880"/>
            <a:ext cx="640080" cy="6400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AAFAD5AE-BC99-15DE-469E-1616D624C95E}"/>
              </a:ext>
            </a:extLst>
          </p:cNvPr>
          <p:cNvSpPr>
            <a:spLocks noChangeAspect="1"/>
          </p:cNvSpPr>
          <p:nvPr userDrawn="1"/>
        </p:nvSpPr>
        <p:spPr>
          <a:xfrm>
            <a:off x="6951345" y="3493040"/>
            <a:ext cx="365760" cy="365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3"/>
                </a:solidFill>
                <a:latin typeface="+mj-lt"/>
              </a:rPr>
              <a:t>3</a:t>
            </a:r>
          </a:p>
        </p:txBody>
      </p:sp>
      <p:sp>
        <p:nvSpPr>
          <p:cNvPr id="26" name="Text Placeholder 7">
            <a:extLst>
              <a:ext uri="{FF2B5EF4-FFF2-40B4-BE49-F238E27FC236}">
                <a16:creationId xmlns:a16="http://schemas.microsoft.com/office/drawing/2014/main" id="{19BA09EE-D907-69DC-FEC2-9167FA788BE9}"/>
              </a:ext>
            </a:extLst>
          </p:cNvPr>
          <p:cNvSpPr>
            <a:spLocks noGrp="1"/>
          </p:cNvSpPr>
          <p:nvPr userDrawn="1">
            <p:ph type="body" sz="quarter" idx="16"/>
          </p:nvPr>
        </p:nvSpPr>
        <p:spPr>
          <a:xfrm>
            <a:off x="6223393" y="4134295"/>
            <a:ext cx="1821664" cy="276999"/>
          </a:xfrm>
          <a:prstGeom prst="rect">
            <a:avLst/>
          </a:prstGeom>
        </p:spPr>
        <p:txBody>
          <a:bodyPr wrap="square">
            <a:spAutoFit/>
          </a:bodyPr>
          <a:lstStyle>
            <a:lvl1pPr marL="0" indent="0" algn="ctr">
              <a:lnSpc>
                <a:spcPct val="100000"/>
              </a:lnSpc>
              <a:spcBef>
                <a:spcPts val="0"/>
              </a:spcBef>
              <a:buNone/>
              <a:defRPr sz="1200" b="0">
                <a:solidFill>
                  <a:schemeClr val="bg1"/>
                </a:solidFill>
                <a:latin typeface="+mn-lt"/>
              </a:defRPr>
            </a:lvl1pPr>
          </a:lstStyle>
          <a:p>
            <a:pPr lvl="0"/>
            <a:endParaRPr lang="en-US" dirty="0"/>
          </a:p>
        </p:txBody>
      </p:sp>
      <p:sp>
        <p:nvSpPr>
          <p:cNvPr id="28" name="Rectangle 27">
            <a:extLst>
              <a:ext uri="{FF2B5EF4-FFF2-40B4-BE49-F238E27FC236}">
                <a16:creationId xmlns:a16="http://schemas.microsoft.com/office/drawing/2014/main" id="{C61E2CFC-02E4-2E29-9BF6-D93A88FD9D41}"/>
              </a:ext>
            </a:extLst>
          </p:cNvPr>
          <p:cNvSpPr/>
          <p:nvPr userDrawn="1"/>
        </p:nvSpPr>
        <p:spPr>
          <a:xfrm>
            <a:off x="8277225" y="3673475"/>
            <a:ext cx="2286000" cy="13652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34634403-3919-1DE1-2249-749C011A458B}"/>
              </a:ext>
            </a:extLst>
          </p:cNvPr>
          <p:cNvSpPr>
            <a:spLocks noChangeAspect="1"/>
          </p:cNvSpPr>
          <p:nvPr userDrawn="1"/>
        </p:nvSpPr>
        <p:spPr>
          <a:xfrm>
            <a:off x="9100185" y="3355880"/>
            <a:ext cx="640080" cy="64008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8BF4EC39-175F-7B48-EAF6-0EA636001D23}"/>
              </a:ext>
            </a:extLst>
          </p:cNvPr>
          <p:cNvSpPr>
            <a:spLocks noChangeAspect="1"/>
          </p:cNvSpPr>
          <p:nvPr userDrawn="1"/>
        </p:nvSpPr>
        <p:spPr>
          <a:xfrm>
            <a:off x="9237345" y="3493040"/>
            <a:ext cx="365760" cy="365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latin typeface="+mj-lt"/>
              </a:rPr>
              <a:t>4</a:t>
            </a:r>
          </a:p>
        </p:txBody>
      </p:sp>
      <p:sp>
        <p:nvSpPr>
          <p:cNvPr id="31" name="Text Placeholder 7">
            <a:extLst>
              <a:ext uri="{FF2B5EF4-FFF2-40B4-BE49-F238E27FC236}">
                <a16:creationId xmlns:a16="http://schemas.microsoft.com/office/drawing/2014/main" id="{557F4435-1EE0-BB84-6F35-A1A370BEA9F3}"/>
              </a:ext>
            </a:extLst>
          </p:cNvPr>
          <p:cNvSpPr>
            <a:spLocks noGrp="1"/>
          </p:cNvSpPr>
          <p:nvPr userDrawn="1">
            <p:ph type="body" sz="quarter" idx="17"/>
          </p:nvPr>
        </p:nvSpPr>
        <p:spPr>
          <a:xfrm>
            <a:off x="8509393" y="4134295"/>
            <a:ext cx="1821664" cy="276999"/>
          </a:xfrm>
          <a:prstGeom prst="rect">
            <a:avLst/>
          </a:prstGeom>
        </p:spPr>
        <p:txBody>
          <a:bodyPr wrap="square">
            <a:spAutoFit/>
          </a:bodyPr>
          <a:lstStyle>
            <a:lvl1pPr marL="0" indent="0" algn="ctr">
              <a:lnSpc>
                <a:spcPct val="100000"/>
              </a:lnSpc>
              <a:spcBef>
                <a:spcPts val="0"/>
              </a:spcBef>
              <a:buNone/>
              <a:defRPr sz="1200" b="0">
                <a:solidFill>
                  <a:schemeClr val="bg1"/>
                </a:solidFill>
                <a:latin typeface="+mn-lt"/>
              </a:defRPr>
            </a:lvl1pPr>
          </a:lstStyle>
          <a:p>
            <a:pPr lvl="0"/>
            <a:endParaRPr lang="en-US" dirty="0"/>
          </a:p>
        </p:txBody>
      </p:sp>
    </p:spTree>
    <p:extLst>
      <p:ext uri="{BB962C8B-B14F-4D97-AF65-F5344CB8AC3E}">
        <p14:creationId xmlns:p14="http://schemas.microsoft.com/office/powerpoint/2010/main" val="1715523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88DAEE-A2BC-417A-B52D-69A909E103B0}" type="datetimeFigureOut">
              <a:rPr lang="en-US" smtClean="0"/>
              <a:t>4/7/2025</a:t>
            </a:fld>
            <a:endParaRPr lang="en-US"/>
          </a:p>
        </p:txBody>
      </p:sp>
      <p:sp>
        <p:nvSpPr>
          <p:cNvPr id="7" name="Slide Number Placeholder 6"/>
          <p:cNvSpPr>
            <a:spLocks noGrp="1"/>
          </p:cNvSpPr>
          <p:nvPr>
            <p:ph type="sldNum" sz="quarter" idx="12"/>
          </p:nvPr>
        </p:nvSpPr>
        <p:spPr/>
        <p:txBody>
          <a:bodyPr/>
          <a:lstStyle/>
          <a:p>
            <a:fld id="{84B984CB-F8FA-4C02-93D1-1773018EC5FE}" type="slidenum">
              <a:rPr lang="en-US" smtClean="0"/>
              <a:t>‹#›</a:t>
            </a:fld>
            <a:endParaRPr lang="en-US"/>
          </a:p>
        </p:txBody>
      </p:sp>
    </p:spTree>
    <p:extLst>
      <p:ext uri="{BB962C8B-B14F-4D97-AF65-F5344CB8AC3E}">
        <p14:creationId xmlns:p14="http://schemas.microsoft.com/office/powerpoint/2010/main" val="28356934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trategy Blocks 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4128BF-6BFC-5D20-8A73-DC580CB79DF0}"/>
              </a:ext>
            </a:extLst>
          </p:cNvPr>
          <p:cNvSpPr>
            <a:spLocks noGrp="1"/>
          </p:cNvSpPr>
          <p:nvPr>
            <p:ph type="sldNum" sz="quarter" idx="10"/>
          </p:nvPr>
        </p:nvSpPr>
        <p:spPr>
          <a:xfrm>
            <a:off x="11541149" y="6284305"/>
            <a:ext cx="427419" cy="365125"/>
          </a:xfrm>
        </p:spPr>
        <p:txBody>
          <a:bodyPr/>
          <a:lstStyle/>
          <a:p>
            <a:fld id="{6CC2FB7E-E9FD-AA44-8101-F627C1923673}" type="slidenum">
              <a:rPr lang="en-US" smtClean="0"/>
              <a:pPr/>
              <a:t>‹#›</a:t>
            </a:fld>
            <a:endParaRPr lang="en-US" dirty="0"/>
          </a:p>
        </p:txBody>
      </p:sp>
      <p:sp>
        <p:nvSpPr>
          <p:cNvPr id="5" name="Text Placeholder 4">
            <a:extLst>
              <a:ext uri="{FF2B5EF4-FFF2-40B4-BE49-F238E27FC236}">
                <a16:creationId xmlns:a16="http://schemas.microsoft.com/office/drawing/2014/main" id="{CF15A299-5F85-259C-C76B-A026AFD1A11E}"/>
              </a:ext>
            </a:extLst>
          </p:cNvPr>
          <p:cNvSpPr>
            <a:spLocks noGrp="1"/>
          </p:cNvSpPr>
          <p:nvPr>
            <p:ph type="body" sz="quarter" idx="11" hasCustomPrompt="1"/>
          </p:nvPr>
        </p:nvSpPr>
        <p:spPr>
          <a:xfrm>
            <a:off x="354011" y="369887"/>
            <a:ext cx="10895013" cy="355600"/>
          </a:xfrm>
          <a:prstGeom prst="rect">
            <a:avLst/>
          </a:prstGeom>
        </p:spPr>
        <p:txBody>
          <a:bodyPr/>
          <a:lstStyle>
            <a:lvl1pPr marL="0" indent="0">
              <a:buNone/>
              <a:defRPr sz="1600" b="1">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Title</a:t>
            </a:r>
          </a:p>
        </p:txBody>
      </p:sp>
      <p:cxnSp>
        <p:nvCxnSpPr>
          <p:cNvPr id="6" name="Straight Connector 5">
            <a:extLst>
              <a:ext uri="{FF2B5EF4-FFF2-40B4-BE49-F238E27FC236}">
                <a16:creationId xmlns:a16="http://schemas.microsoft.com/office/drawing/2014/main" id="{CA440A60-F3F8-5FAC-D46A-E1DFBB24BE11}"/>
              </a:ext>
            </a:extLst>
          </p:cNvPr>
          <p:cNvCxnSpPr>
            <a:cxnSpLocks/>
          </p:cNvCxnSpPr>
          <p:nvPr userDrawn="1"/>
        </p:nvCxnSpPr>
        <p:spPr>
          <a:xfrm>
            <a:off x="458724" y="731520"/>
            <a:ext cx="11274552" cy="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4B3498E1-1431-439E-B804-BCA324290A68}"/>
              </a:ext>
            </a:extLst>
          </p:cNvPr>
          <p:cNvSpPr>
            <a:spLocks noGrp="1"/>
          </p:cNvSpPr>
          <p:nvPr>
            <p:ph type="body" sz="quarter" idx="12"/>
          </p:nvPr>
        </p:nvSpPr>
        <p:spPr>
          <a:xfrm>
            <a:off x="915924" y="1659244"/>
            <a:ext cx="10360152" cy="553998"/>
          </a:xfrm>
          <a:prstGeom prst="rect">
            <a:avLst/>
          </a:prstGeom>
        </p:spPr>
        <p:txBody>
          <a:bodyPr>
            <a:spAutoFit/>
          </a:bodyPr>
          <a:lstStyle>
            <a:lvl1pPr marL="0" indent="0" algn="ctr">
              <a:lnSpc>
                <a:spcPct val="100000"/>
              </a:lnSpc>
              <a:spcBef>
                <a:spcPts val="0"/>
              </a:spcBef>
              <a:buNone/>
              <a:defRPr sz="3000" b="1">
                <a:solidFill>
                  <a:schemeClr val="tx2"/>
                </a:solidFill>
                <a:latin typeface="+mj-lt"/>
              </a:defRPr>
            </a:lvl1pPr>
          </a:lstStyle>
          <a:p>
            <a:pPr lvl="0"/>
            <a:endParaRPr lang="en-US" dirty="0"/>
          </a:p>
        </p:txBody>
      </p:sp>
      <p:sp>
        <p:nvSpPr>
          <p:cNvPr id="11" name="Text Placeholder 7">
            <a:extLst>
              <a:ext uri="{FF2B5EF4-FFF2-40B4-BE49-F238E27FC236}">
                <a16:creationId xmlns:a16="http://schemas.microsoft.com/office/drawing/2014/main" id="{BDD32301-0F62-8DC6-D70B-3C2E01956C2E}"/>
              </a:ext>
            </a:extLst>
          </p:cNvPr>
          <p:cNvSpPr>
            <a:spLocks noGrp="1"/>
          </p:cNvSpPr>
          <p:nvPr>
            <p:ph type="body" sz="quarter" idx="13"/>
          </p:nvPr>
        </p:nvSpPr>
        <p:spPr>
          <a:xfrm>
            <a:off x="915924" y="2244694"/>
            <a:ext cx="10360152" cy="400110"/>
          </a:xfrm>
          <a:prstGeom prst="rect">
            <a:avLst/>
          </a:prstGeom>
        </p:spPr>
        <p:txBody>
          <a:bodyPr>
            <a:spAutoFit/>
          </a:bodyPr>
          <a:lstStyle>
            <a:lvl1pPr marL="0" indent="0" algn="ctr">
              <a:lnSpc>
                <a:spcPct val="100000"/>
              </a:lnSpc>
              <a:spcBef>
                <a:spcPts val="0"/>
              </a:spcBef>
              <a:buNone/>
              <a:defRPr sz="2000" b="1">
                <a:solidFill>
                  <a:schemeClr val="accent1"/>
                </a:solidFill>
                <a:latin typeface="+mj-lt"/>
              </a:defRPr>
            </a:lvl1pPr>
          </a:lstStyle>
          <a:p>
            <a:pPr lvl="0"/>
            <a:endParaRPr lang="en-US" dirty="0"/>
          </a:p>
        </p:txBody>
      </p:sp>
      <p:sp>
        <p:nvSpPr>
          <p:cNvPr id="12" name="Rectangle 11">
            <a:extLst>
              <a:ext uri="{FF2B5EF4-FFF2-40B4-BE49-F238E27FC236}">
                <a16:creationId xmlns:a16="http://schemas.microsoft.com/office/drawing/2014/main" id="{4B4BEC70-7E02-9579-75E9-E3F9A2AEF385}"/>
              </a:ext>
            </a:extLst>
          </p:cNvPr>
          <p:cNvSpPr/>
          <p:nvPr userDrawn="1"/>
        </p:nvSpPr>
        <p:spPr>
          <a:xfrm>
            <a:off x="3705225" y="3439159"/>
            <a:ext cx="2286000" cy="18338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7E1130F4-B8FD-AE80-F75E-0E392FA9A73D}"/>
              </a:ext>
            </a:extLst>
          </p:cNvPr>
          <p:cNvSpPr>
            <a:spLocks noChangeAspect="1"/>
          </p:cNvSpPr>
          <p:nvPr userDrawn="1"/>
        </p:nvSpPr>
        <p:spPr>
          <a:xfrm>
            <a:off x="4391025" y="2992357"/>
            <a:ext cx="914400"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777415AB-108B-507A-1BA2-1FBA41D7177F}"/>
              </a:ext>
            </a:extLst>
          </p:cNvPr>
          <p:cNvSpPr>
            <a:spLocks noChangeAspect="1"/>
          </p:cNvSpPr>
          <p:nvPr userDrawn="1"/>
        </p:nvSpPr>
        <p:spPr>
          <a:xfrm>
            <a:off x="4586968" y="3188300"/>
            <a:ext cx="522514" cy="5225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mj-lt"/>
              </a:rPr>
              <a:t>2</a:t>
            </a:r>
          </a:p>
        </p:txBody>
      </p:sp>
      <p:sp>
        <p:nvSpPr>
          <p:cNvPr id="16" name="Text Placeholder 7">
            <a:extLst>
              <a:ext uri="{FF2B5EF4-FFF2-40B4-BE49-F238E27FC236}">
                <a16:creationId xmlns:a16="http://schemas.microsoft.com/office/drawing/2014/main" id="{3952704B-368A-DE61-E747-1D4BBC4F42AA}"/>
              </a:ext>
            </a:extLst>
          </p:cNvPr>
          <p:cNvSpPr>
            <a:spLocks noGrp="1"/>
          </p:cNvSpPr>
          <p:nvPr userDrawn="1">
            <p:ph type="body" sz="quarter" idx="14"/>
          </p:nvPr>
        </p:nvSpPr>
        <p:spPr>
          <a:xfrm>
            <a:off x="3937393" y="3911473"/>
            <a:ext cx="1821664" cy="369332"/>
          </a:xfrm>
          <a:prstGeom prst="rect">
            <a:avLst/>
          </a:prstGeom>
        </p:spPr>
        <p:txBody>
          <a:bodyPr wrap="square">
            <a:spAutoFit/>
          </a:bodyPr>
          <a:lstStyle>
            <a:lvl1pPr marL="0" indent="0" algn="ctr">
              <a:lnSpc>
                <a:spcPct val="100000"/>
              </a:lnSpc>
              <a:spcBef>
                <a:spcPts val="0"/>
              </a:spcBef>
              <a:buNone/>
              <a:defRPr sz="1800" b="0">
                <a:solidFill>
                  <a:schemeClr val="bg1"/>
                </a:solidFill>
                <a:latin typeface="+mn-lt"/>
              </a:defRPr>
            </a:lvl1pPr>
          </a:lstStyle>
          <a:p>
            <a:pPr lvl="0"/>
            <a:endParaRPr lang="en-US" dirty="0"/>
          </a:p>
        </p:txBody>
      </p:sp>
      <p:sp>
        <p:nvSpPr>
          <p:cNvPr id="18" name="Rectangle 17">
            <a:extLst>
              <a:ext uri="{FF2B5EF4-FFF2-40B4-BE49-F238E27FC236}">
                <a16:creationId xmlns:a16="http://schemas.microsoft.com/office/drawing/2014/main" id="{ED160447-A5DB-B8CB-6481-6D5F26537264}"/>
              </a:ext>
            </a:extLst>
          </p:cNvPr>
          <p:cNvSpPr/>
          <p:nvPr userDrawn="1"/>
        </p:nvSpPr>
        <p:spPr>
          <a:xfrm>
            <a:off x="1419225" y="3673475"/>
            <a:ext cx="2286000" cy="13652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35B52C23-EBF4-15CD-6D82-3D7C39F2106D}"/>
              </a:ext>
            </a:extLst>
          </p:cNvPr>
          <p:cNvSpPr>
            <a:spLocks noChangeAspect="1"/>
          </p:cNvSpPr>
          <p:nvPr userDrawn="1"/>
        </p:nvSpPr>
        <p:spPr>
          <a:xfrm>
            <a:off x="2242185" y="3355880"/>
            <a:ext cx="640080" cy="6400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C1495E32-767F-5FBC-4A5B-0D457D484256}"/>
              </a:ext>
            </a:extLst>
          </p:cNvPr>
          <p:cNvSpPr>
            <a:spLocks noChangeAspect="1"/>
          </p:cNvSpPr>
          <p:nvPr userDrawn="1"/>
        </p:nvSpPr>
        <p:spPr>
          <a:xfrm>
            <a:off x="2379345" y="3493040"/>
            <a:ext cx="365760" cy="365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solidFill>
                <a:latin typeface="+mj-lt"/>
              </a:rPr>
              <a:t>1</a:t>
            </a:r>
          </a:p>
        </p:txBody>
      </p:sp>
      <p:sp>
        <p:nvSpPr>
          <p:cNvPr id="21" name="Text Placeholder 7">
            <a:extLst>
              <a:ext uri="{FF2B5EF4-FFF2-40B4-BE49-F238E27FC236}">
                <a16:creationId xmlns:a16="http://schemas.microsoft.com/office/drawing/2014/main" id="{28A8E196-D9DE-DEA1-CCB1-3DD0DA9BC834}"/>
              </a:ext>
            </a:extLst>
          </p:cNvPr>
          <p:cNvSpPr>
            <a:spLocks noGrp="1"/>
          </p:cNvSpPr>
          <p:nvPr userDrawn="1">
            <p:ph type="body" sz="quarter" idx="15"/>
          </p:nvPr>
        </p:nvSpPr>
        <p:spPr>
          <a:xfrm>
            <a:off x="1651393" y="4134295"/>
            <a:ext cx="1821664" cy="276999"/>
          </a:xfrm>
          <a:prstGeom prst="rect">
            <a:avLst/>
          </a:prstGeom>
        </p:spPr>
        <p:txBody>
          <a:bodyPr wrap="square">
            <a:spAutoFit/>
          </a:bodyPr>
          <a:lstStyle>
            <a:lvl1pPr marL="0" indent="0" algn="ctr">
              <a:lnSpc>
                <a:spcPct val="100000"/>
              </a:lnSpc>
              <a:spcBef>
                <a:spcPts val="0"/>
              </a:spcBef>
              <a:buNone/>
              <a:defRPr sz="1200" b="0">
                <a:solidFill>
                  <a:schemeClr val="tx1"/>
                </a:solidFill>
                <a:latin typeface="+mn-lt"/>
              </a:defRPr>
            </a:lvl1pPr>
          </a:lstStyle>
          <a:p>
            <a:pPr lvl="0"/>
            <a:endParaRPr lang="en-US" dirty="0"/>
          </a:p>
        </p:txBody>
      </p:sp>
      <p:sp>
        <p:nvSpPr>
          <p:cNvPr id="23" name="Rectangle 22">
            <a:extLst>
              <a:ext uri="{FF2B5EF4-FFF2-40B4-BE49-F238E27FC236}">
                <a16:creationId xmlns:a16="http://schemas.microsoft.com/office/drawing/2014/main" id="{5301AC39-50EF-F537-90B3-A203E16FB12F}"/>
              </a:ext>
            </a:extLst>
          </p:cNvPr>
          <p:cNvSpPr/>
          <p:nvPr userDrawn="1"/>
        </p:nvSpPr>
        <p:spPr>
          <a:xfrm>
            <a:off x="5991225" y="3673475"/>
            <a:ext cx="2286000" cy="136524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53913A41-361D-9EA5-8B5D-3D6988294854}"/>
              </a:ext>
            </a:extLst>
          </p:cNvPr>
          <p:cNvSpPr>
            <a:spLocks noChangeAspect="1"/>
          </p:cNvSpPr>
          <p:nvPr userDrawn="1"/>
        </p:nvSpPr>
        <p:spPr>
          <a:xfrm>
            <a:off x="6814185" y="3355880"/>
            <a:ext cx="640080" cy="6400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AAFAD5AE-BC99-15DE-469E-1616D624C95E}"/>
              </a:ext>
            </a:extLst>
          </p:cNvPr>
          <p:cNvSpPr>
            <a:spLocks noChangeAspect="1"/>
          </p:cNvSpPr>
          <p:nvPr userDrawn="1"/>
        </p:nvSpPr>
        <p:spPr>
          <a:xfrm>
            <a:off x="6951345" y="3493040"/>
            <a:ext cx="365760" cy="365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3"/>
                </a:solidFill>
                <a:latin typeface="+mj-lt"/>
              </a:rPr>
              <a:t>3</a:t>
            </a:r>
          </a:p>
        </p:txBody>
      </p:sp>
      <p:sp>
        <p:nvSpPr>
          <p:cNvPr id="26" name="Text Placeholder 7">
            <a:extLst>
              <a:ext uri="{FF2B5EF4-FFF2-40B4-BE49-F238E27FC236}">
                <a16:creationId xmlns:a16="http://schemas.microsoft.com/office/drawing/2014/main" id="{19BA09EE-D907-69DC-FEC2-9167FA788BE9}"/>
              </a:ext>
            </a:extLst>
          </p:cNvPr>
          <p:cNvSpPr>
            <a:spLocks noGrp="1"/>
          </p:cNvSpPr>
          <p:nvPr userDrawn="1">
            <p:ph type="body" sz="quarter" idx="16"/>
          </p:nvPr>
        </p:nvSpPr>
        <p:spPr>
          <a:xfrm>
            <a:off x="6223393" y="4134295"/>
            <a:ext cx="1821664" cy="276999"/>
          </a:xfrm>
          <a:prstGeom prst="rect">
            <a:avLst/>
          </a:prstGeom>
        </p:spPr>
        <p:txBody>
          <a:bodyPr wrap="square">
            <a:spAutoFit/>
          </a:bodyPr>
          <a:lstStyle>
            <a:lvl1pPr marL="0" indent="0" algn="ctr">
              <a:lnSpc>
                <a:spcPct val="100000"/>
              </a:lnSpc>
              <a:spcBef>
                <a:spcPts val="0"/>
              </a:spcBef>
              <a:buNone/>
              <a:defRPr sz="1200" b="0">
                <a:solidFill>
                  <a:schemeClr val="bg1"/>
                </a:solidFill>
                <a:latin typeface="+mn-lt"/>
              </a:defRPr>
            </a:lvl1pPr>
          </a:lstStyle>
          <a:p>
            <a:pPr lvl="0"/>
            <a:endParaRPr lang="en-US" dirty="0"/>
          </a:p>
        </p:txBody>
      </p:sp>
      <p:sp>
        <p:nvSpPr>
          <p:cNvPr id="28" name="Rectangle 27">
            <a:extLst>
              <a:ext uri="{FF2B5EF4-FFF2-40B4-BE49-F238E27FC236}">
                <a16:creationId xmlns:a16="http://schemas.microsoft.com/office/drawing/2014/main" id="{C61E2CFC-02E4-2E29-9BF6-D93A88FD9D41}"/>
              </a:ext>
            </a:extLst>
          </p:cNvPr>
          <p:cNvSpPr/>
          <p:nvPr userDrawn="1"/>
        </p:nvSpPr>
        <p:spPr>
          <a:xfrm>
            <a:off x="8277225" y="3673475"/>
            <a:ext cx="2286000" cy="13652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34634403-3919-1DE1-2249-749C011A458B}"/>
              </a:ext>
            </a:extLst>
          </p:cNvPr>
          <p:cNvSpPr>
            <a:spLocks noChangeAspect="1"/>
          </p:cNvSpPr>
          <p:nvPr userDrawn="1"/>
        </p:nvSpPr>
        <p:spPr>
          <a:xfrm>
            <a:off x="9100185" y="3355880"/>
            <a:ext cx="640080" cy="64008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8BF4EC39-175F-7B48-EAF6-0EA636001D23}"/>
              </a:ext>
            </a:extLst>
          </p:cNvPr>
          <p:cNvSpPr>
            <a:spLocks noChangeAspect="1"/>
          </p:cNvSpPr>
          <p:nvPr userDrawn="1"/>
        </p:nvSpPr>
        <p:spPr>
          <a:xfrm>
            <a:off x="9237345" y="3493040"/>
            <a:ext cx="365760" cy="365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latin typeface="+mj-lt"/>
              </a:rPr>
              <a:t>4</a:t>
            </a:r>
          </a:p>
        </p:txBody>
      </p:sp>
      <p:sp>
        <p:nvSpPr>
          <p:cNvPr id="31" name="Text Placeholder 7">
            <a:extLst>
              <a:ext uri="{FF2B5EF4-FFF2-40B4-BE49-F238E27FC236}">
                <a16:creationId xmlns:a16="http://schemas.microsoft.com/office/drawing/2014/main" id="{557F4435-1EE0-BB84-6F35-A1A370BEA9F3}"/>
              </a:ext>
            </a:extLst>
          </p:cNvPr>
          <p:cNvSpPr>
            <a:spLocks noGrp="1"/>
          </p:cNvSpPr>
          <p:nvPr userDrawn="1">
            <p:ph type="body" sz="quarter" idx="17"/>
          </p:nvPr>
        </p:nvSpPr>
        <p:spPr>
          <a:xfrm>
            <a:off x="8509393" y="4134295"/>
            <a:ext cx="1821664" cy="276999"/>
          </a:xfrm>
          <a:prstGeom prst="rect">
            <a:avLst/>
          </a:prstGeom>
        </p:spPr>
        <p:txBody>
          <a:bodyPr wrap="square">
            <a:spAutoFit/>
          </a:bodyPr>
          <a:lstStyle>
            <a:lvl1pPr marL="0" indent="0" algn="ctr">
              <a:lnSpc>
                <a:spcPct val="100000"/>
              </a:lnSpc>
              <a:spcBef>
                <a:spcPts val="0"/>
              </a:spcBef>
              <a:buNone/>
              <a:defRPr sz="1200" b="0">
                <a:solidFill>
                  <a:schemeClr val="bg1"/>
                </a:solidFill>
                <a:latin typeface="+mn-lt"/>
              </a:defRPr>
            </a:lvl1pPr>
          </a:lstStyle>
          <a:p>
            <a:pPr lvl="0"/>
            <a:endParaRPr lang="en-US" dirty="0"/>
          </a:p>
        </p:txBody>
      </p:sp>
    </p:spTree>
    <p:extLst>
      <p:ext uri="{BB962C8B-B14F-4D97-AF65-F5344CB8AC3E}">
        <p14:creationId xmlns:p14="http://schemas.microsoft.com/office/powerpoint/2010/main" val="13139611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trategy Blocks 3">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4128BF-6BFC-5D20-8A73-DC580CB79DF0}"/>
              </a:ext>
            </a:extLst>
          </p:cNvPr>
          <p:cNvSpPr>
            <a:spLocks noGrp="1"/>
          </p:cNvSpPr>
          <p:nvPr>
            <p:ph type="sldNum" sz="quarter" idx="10"/>
          </p:nvPr>
        </p:nvSpPr>
        <p:spPr>
          <a:xfrm>
            <a:off x="11541149" y="6284305"/>
            <a:ext cx="427419" cy="365125"/>
          </a:xfrm>
        </p:spPr>
        <p:txBody>
          <a:bodyPr/>
          <a:lstStyle/>
          <a:p>
            <a:fld id="{6CC2FB7E-E9FD-AA44-8101-F627C1923673}" type="slidenum">
              <a:rPr lang="en-US" smtClean="0"/>
              <a:pPr/>
              <a:t>‹#›</a:t>
            </a:fld>
            <a:endParaRPr lang="en-US" dirty="0"/>
          </a:p>
        </p:txBody>
      </p:sp>
      <p:sp>
        <p:nvSpPr>
          <p:cNvPr id="5" name="Text Placeholder 4">
            <a:extLst>
              <a:ext uri="{FF2B5EF4-FFF2-40B4-BE49-F238E27FC236}">
                <a16:creationId xmlns:a16="http://schemas.microsoft.com/office/drawing/2014/main" id="{CF15A299-5F85-259C-C76B-A026AFD1A11E}"/>
              </a:ext>
            </a:extLst>
          </p:cNvPr>
          <p:cNvSpPr>
            <a:spLocks noGrp="1"/>
          </p:cNvSpPr>
          <p:nvPr>
            <p:ph type="body" sz="quarter" idx="11" hasCustomPrompt="1"/>
          </p:nvPr>
        </p:nvSpPr>
        <p:spPr>
          <a:xfrm>
            <a:off x="354011" y="369887"/>
            <a:ext cx="10895013" cy="355600"/>
          </a:xfrm>
          <a:prstGeom prst="rect">
            <a:avLst/>
          </a:prstGeom>
        </p:spPr>
        <p:txBody>
          <a:bodyPr/>
          <a:lstStyle>
            <a:lvl1pPr marL="0" indent="0">
              <a:buNone/>
              <a:defRPr sz="1600" b="1">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Title</a:t>
            </a:r>
          </a:p>
        </p:txBody>
      </p:sp>
      <p:cxnSp>
        <p:nvCxnSpPr>
          <p:cNvPr id="6" name="Straight Connector 5">
            <a:extLst>
              <a:ext uri="{FF2B5EF4-FFF2-40B4-BE49-F238E27FC236}">
                <a16:creationId xmlns:a16="http://schemas.microsoft.com/office/drawing/2014/main" id="{CA440A60-F3F8-5FAC-D46A-E1DFBB24BE11}"/>
              </a:ext>
            </a:extLst>
          </p:cNvPr>
          <p:cNvCxnSpPr>
            <a:cxnSpLocks/>
          </p:cNvCxnSpPr>
          <p:nvPr userDrawn="1"/>
        </p:nvCxnSpPr>
        <p:spPr>
          <a:xfrm>
            <a:off x="458724" y="731520"/>
            <a:ext cx="11274552" cy="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4B3498E1-1431-439E-B804-BCA324290A68}"/>
              </a:ext>
            </a:extLst>
          </p:cNvPr>
          <p:cNvSpPr>
            <a:spLocks noGrp="1"/>
          </p:cNvSpPr>
          <p:nvPr>
            <p:ph type="body" sz="quarter" idx="12"/>
          </p:nvPr>
        </p:nvSpPr>
        <p:spPr>
          <a:xfrm>
            <a:off x="915924" y="1659244"/>
            <a:ext cx="10360152" cy="553998"/>
          </a:xfrm>
          <a:prstGeom prst="rect">
            <a:avLst/>
          </a:prstGeom>
        </p:spPr>
        <p:txBody>
          <a:bodyPr>
            <a:spAutoFit/>
          </a:bodyPr>
          <a:lstStyle>
            <a:lvl1pPr marL="0" indent="0" algn="ctr">
              <a:lnSpc>
                <a:spcPct val="100000"/>
              </a:lnSpc>
              <a:spcBef>
                <a:spcPts val="0"/>
              </a:spcBef>
              <a:buNone/>
              <a:defRPr sz="3000" b="1">
                <a:solidFill>
                  <a:schemeClr val="tx2"/>
                </a:solidFill>
                <a:latin typeface="+mj-lt"/>
              </a:defRPr>
            </a:lvl1pPr>
          </a:lstStyle>
          <a:p>
            <a:pPr lvl="0"/>
            <a:endParaRPr lang="en-US" dirty="0"/>
          </a:p>
        </p:txBody>
      </p:sp>
      <p:sp>
        <p:nvSpPr>
          <p:cNvPr id="11" name="Text Placeholder 7">
            <a:extLst>
              <a:ext uri="{FF2B5EF4-FFF2-40B4-BE49-F238E27FC236}">
                <a16:creationId xmlns:a16="http://schemas.microsoft.com/office/drawing/2014/main" id="{BDD32301-0F62-8DC6-D70B-3C2E01956C2E}"/>
              </a:ext>
            </a:extLst>
          </p:cNvPr>
          <p:cNvSpPr>
            <a:spLocks noGrp="1"/>
          </p:cNvSpPr>
          <p:nvPr>
            <p:ph type="body" sz="quarter" idx="13"/>
          </p:nvPr>
        </p:nvSpPr>
        <p:spPr>
          <a:xfrm>
            <a:off x="915924" y="2244694"/>
            <a:ext cx="10360152" cy="400110"/>
          </a:xfrm>
          <a:prstGeom prst="rect">
            <a:avLst/>
          </a:prstGeom>
        </p:spPr>
        <p:txBody>
          <a:bodyPr>
            <a:spAutoFit/>
          </a:bodyPr>
          <a:lstStyle>
            <a:lvl1pPr marL="0" indent="0" algn="ctr">
              <a:lnSpc>
                <a:spcPct val="100000"/>
              </a:lnSpc>
              <a:spcBef>
                <a:spcPts val="0"/>
              </a:spcBef>
              <a:buNone/>
              <a:defRPr sz="2000" b="1">
                <a:solidFill>
                  <a:schemeClr val="accent1"/>
                </a:solidFill>
                <a:latin typeface="+mj-lt"/>
              </a:defRPr>
            </a:lvl1pPr>
          </a:lstStyle>
          <a:p>
            <a:pPr lvl="0"/>
            <a:endParaRPr lang="en-US" dirty="0"/>
          </a:p>
        </p:txBody>
      </p:sp>
      <p:sp>
        <p:nvSpPr>
          <p:cNvPr id="12" name="Rectangle 11">
            <a:extLst>
              <a:ext uri="{FF2B5EF4-FFF2-40B4-BE49-F238E27FC236}">
                <a16:creationId xmlns:a16="http://schemas.microsoft.com/office/drawing/2014/main" id="{4B4BEC70-7E02-9579-75E9-E3F9A2AEF385}"/>
              </a:ext>
            </a:extLst>
          </p:cNvPr>
          <p:cNvSpPr/>
          <p:nvPr userDrawn="1"/>
        </p:nvSpPr>
        <p:spPr>
          <a:xfrm>
            <a:off x="5991225" y="3439159"/>
            <a:ext cx="2286000" cy="18338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7E1130F4-B8FD-AE80-F75E-0E392FA9A73D}"/>
              </a:ext>
            </a:extLst>
          </p:cNvPr>
          <p:cNvSpPr>
            <a:spLocks noChangeAspect="1"/>
          </p:cNvSpPr>
          <p:nvPr userDrawn="1"/>
        </p:nvSpPr>
        <p:spPr>
          <a:xfrm>
            <a:off x="6677025" y="2992357"/>
            <a:ext cx="914400" cy="9144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777415AB-108B-507A-1BA2-1FBA41D7177F}"/>
              </a:ext>
            </a:extLst>
          </p:cNvPr>
          <p:cNvSpPr>
            <a:spLocks noChangeAspect="1"/>
          </p:cNvSpPr>
          <p:nvPr userDrawn="1"/>
        </p:nvSpPr>
        <p:spPr>
          <a:xfrm>
            <a:off x="6872968" y="3188300"/>
            <a:ext cx="522514" cy="5225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3"/>
                </a:solidFill>
                <a:latin typeface="+mj-lt"/>
              </a:rPr>
              <a:t>3</a:t>
            </a:r>
          </a:p>
        </p:txBody>
      </p:sp>
      <p:sp>
        <p:nvSpPr>
          <p:cNvPr id="16" name="Text Placeholder 7">
            <a:extLst>
              <a:ext uri="{FF2B5EF4-FFF2-40B4-BE49-F238E27FC236}">
                <a16:creationId xmlns:a16="http://schemas.microsoft.com/office/drawing/2014/main" id="{3952704B-368A-DE61-E747-1D4BBC4F42AA}"/>
              </a:ext>
            </a:extLst>
          </p:cNvPr>
          <p:cNvSpPr>
            <a:spLocks noGrp="1"/>
          </p:cNvSpPr>
          <p:nvPr userDrawn="1">
            <p:ph type="body" sz="quarter" idx="14"/>
          </p:nvPr>
        </p:nvSpPr>
        <p:spPr>
          <a:xfrm>
            <a:off x="6223393" y="3911473"/>
            <a:ext cx="1821664" cy="369332"/>
          </a:xfrm>
          <a:prstGeom prst="rect">
            <a:avLst/>
          </a:prstGeom>
        </p:spPr>
        <p:txBody>
          <a:bodyPr wrap="square">
            <a:spAutoFit/>
          </a:bodyPr>
          <a:lstStyle>
            <a:lvl1pPr marL="0" indent="0" algn="ctr">
              <a:lnSpc>
                <a:spcPct val="100000"/>
              </a:lnSpc>
              <a:spcBef>
                <a:spcPts val="0"/>
              </a:spcBef>
              <a:buNone/>
              <a:defRPr sz="1800" b="0">
                <a:solidFill>
                  <a:schemeClr val="bg1"/>
                </a:solidFill>
                <a:latin typeface="+mn-lt"/>
              </a:defRPr>
            </a:lvl1pPr>
          </a:lstStyle>
          <a:p>
            <a:pPr lvl="0"/>
            <a:endParaRPr lang="en-US" dirty="0"/>
          </a:p>
        </p:txBody>
      </p:sp>
      <p:sp>
        <p:nvSpPr>
          <p:cNvPr id="18" name="Rectangle 17">
            <a:extLst>
              <a:ext uri="{FF2B5EF4-FFF2-40B4-BE49-F238E27FC236}">
                <a16:creationId xmlns:a16="http://schemas.microsoft.com/office/drawing/2014/main" id="{ED160447-A5DB-B8CB-6481-6D5F26537264}"/>
              </a:ext>
            </a:extLst>
          </p:cNvPr>
          <p:cNvSpPr/>
          <p:nvPr userDrawn="1"/>
        </p:nvSpPr>
        <p:spPr>
          <a:xfrm>
            <a:off x="1419225" y="3673475"/>
            <a:ext cx="2286000" cy="13652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35B52C23-EBF4-15CD-6D82-3D7C39F2106D}"/>
              </a:ext>
            </a:extLst>
          </p:cNvPr>
          <p:cNvSpPr>
            <a:spLocks noChangeAspect="1"/>
          </p:cNvSpPr>
          <p:nvPr userDrawn="1"/>
        </p:nvSpPr>
        <p:spPr>
          <a:xfrm>
            <a:off x="2242185" y="3355880"/>
            <a:ext cx="640080" cy="6400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C1495E32-767F-5FBC-4A5B-0D457D484256}"/>
              </a:ext>
            </a:extLst>
          </p:cNvPr>
          <p:cNvSpPr>
            <a:spLocks noChangeAspect="1"/>
          </p:cNvSpPr>
          <p:nvPr userDrawn="1"/>
        </p:nvSpPr>
        <p:spPr>
          <a:xfrm>
            <a:off x="2379345" y="3493040"/>
            <a:ext cx="365760" cy="365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solidFill>
                <a:latin typeface="+mj-lt"/>
              </a:rPr>
              <a:t>1</a:t>
            </a:r>
          </a:p>
        </p:txBody>
      </p:sp>
      <p:sp>
        <p:nvSpPr>
          <p:cNvPr id="21" name="Text Placeholder 7">
            <a:extLst>
              <a:ext uri="{FF2B5EF4-FFF2-40B4-BE49-F238E27FC236}">
                <a16:creationId xmlns:a16="http://schemas.microsoft.com/office/drawing/2014/main" id="{28A8E196-D9DE-DEA1-CCB1-3DD0DA9BC834}"/>
              </a:ext>
            </a:extLst>
          </p:cNvPr>
          <p:cNvSpPr>
            <a:spLocks noGrp="1"/>
          </p:cNvSpPr>
          <p:nvPr userDrawn="1">
            <p:ph type="body" sz="quarter" idx="15"/>
          </p:nvPr>
        </p:nvSpPr>
        <p:spPr>
          <a:xfrm>
            <a:off x="1651393" y="4134295"/>
            <a:ext cx="1821664" cy="276999"/>
          </a:xfrm>
          <a:prstGeom prst="rect">
            <a:avLst/>
          </a:prstGeom>
        </p:spPr>
        <p:txBody>
          <a:bodyPr wrap="square">
            <a:spAutoFit/>
          </a:bodyPr>
          <a:lstStyle>
            <a:lvl1pPr marL="0" indent="0" algn="ctr">
              <a:lnSpc>
                <a:spcPct val="100000"/>
              </a:lnSpc>
              <a:spcBef>
                <a:spcPts val="0"/>
              </a:spcBef>
              <a:buNone/>
              <a:defRPr sz="1200" b="0">
                <a:solidFill>
                  <a:schemeClr val="tx1"/>
                </a:solidFill>
                <a:latin typeface="+mn-lt"/>
              </a:defRPr>
            </a:lvl1pPr>
          </a:lstStyle>
          <a:p>
            <a:pPr lvl="0"/>
            <a:endParaRPr lang="en-US" dirty="0"/>
          </a:p>
        </p:txBody>
      </p:sp>
      <p:sp>
        <p:nvSpPr>
          <p:cNvPr id="23" name="Rectangle 22">
            <a:extLst>
              <a:ext uri="{FF2B5EF4-FFF2-40B4-BE49-F238E27FC236}">
                <a16:creationId xmlns:a16="http://schemas.microsoft.com/office/drawing/2014/main" id="{5301AC39-50EF-F537-90B3-A203E16FB12F}"/>
              </a:ext>
            </a:extLst>
          </p:cNvPr>
          <p:cNvSpPr/>
          <p:nvPr userDrawn="1"/>
        </p:nvSpPr>
        <p:spPr>
          <a:xfrm>
            <a:off x="3705225" y="3673475"/>
            <a:ext cx="2286000" cy="13652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53913A41-361D-9EA5-8B5D-3D6988294854}"/>
              </a:ext>
            </a:extLst>
          </p:cNvPr>
          <p:cNvSpPr>
            <a:spLocks noChangeAspect="1"/>
          </p:cNvSpPr>
          <p:nvPr userDrawn="1"/>
        </p:nvSpPr>
        <p:spPr>
          <a:xfrm>
            <a:off x="4528185" y="3355880"/>
            <a:ext cx="640080" cy="6400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AAFAD5AE-BC99-15DE-469E-1616D624C95E}"/>
              </a:ext>
            </a:extLst>
          </p:cNvPr>
          <p:cNvSpPr>
            <a:spLocks noChangeAspect="1"/>
          </p:cNvSpPr>
          <p:nvPr userDrawn="1"/>
        </p:nvSpPr>
        <p:spPr>
          <a:xfrm>
            <a:off x="4665345" y="3493040"/>
            <a:ext cx="365760" cy="365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solidFill>
                <a:latin typeface="+mj-lt"/>
              </a:rPr>
              <a:t>2</a:t>
            </a:r>
          </a:p>
        </p:txBody>
      </p:sp>
      <p:sp>
        <p:nvSpPr>
          <p:cNvPr id="26" name="Text Placeholder 7">
            <a:extLst>
              <a:ext uri="{FF2B5EF4-FFF2-40B4-BE49-F238E27FC236}">
                <a16:creationId xmlns:a16="http://schemas.microsoft.com/office/drawing/2014/main" id="{19BA09EE-D907-69DC-FEC2-9167FA788BE9}"/>
              </a:ext>
            </a:extLst>
          </p:cNvPr>
          <p:cNvSpPr>
            <a:spLocks noGrp="1"/>
          </p:cNvSpPr>
          <p:nvPr userDrawn="1">
            <p:ph type="body" sz="quarter" idx="16"/>
          </p:nvPr>
        </p:nvSpPr>
        <p:spPr>
          <a:xfrm>
            <a:off x="3937393" y="4134295"/>
            <a:ext cx="1821664" cy="276999"/>
          </a:xfrm>
          <a:prstGeom prst="rect">
            <a:avLst/>
          </a:prstGeom>
        </p:spPr>
        <p:txBody>
          <a:bodyPr wrap="square">
            <a:spAutoFit/>
          </a:bodyPr>
          <a:lstStyle>
            <a:lvl1pPr marL="0" indent="0" algn="ctr">
              <a:lnSpc>
                <a:spcPct val="100000"/>
              </a:lnSpc>
              <a:spcBef>
                <a:spcPts val="0"/>
              </a:spcBef>
              <a:buNone/>
              <a:defRPr sz="1200" b="0">
                <a:solidFill>
                  <a:schemeClr val="bg1"/>
                </a:solidFill>
                <a:latin typeface="+mn-lt"/>
              </a:defRPr>
            </a:lvl1pPr>
          </a:lstStyle>
          <a:p>
            <a:pPr lvl="0"/>
            <a:endParaRPr lang="en-US" dirty="0"/>
          </a:p>
        </p:txBody>
      </p:sp>
      <p:sp>
        <p:nvSpPr>
          <p:cNvPr id="28" name="Rectangle 27">
            <a:extLst>
              <a:ext uri="{FF2B5EF4-FFF2-40B4-BE49-F238E27FC236}">
                <a16:creationId xmlns:a16="http://schemas.microsoft.com/office/drawing/2014/main" id="{C61E2CFC-02E4-2E29-9BF6-D93A88FD9D41}"/>
              </a:ext>
            </a:extLst>
          </p:cNvPr>
          <p:cNvSpPr/>
          <p:nvPr userDrawn="1"/>
        </p:nvSpPr>
        <p:spPr>
          <a:xfrm>
            <a:off x="8277225" y="3673475"/>
            <a:ext cx="2286000" cy="13652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34634403-3919-1DE1-2249-749C011A458B}"/>
              </a:ext>
            </a:extLst>
          </p:cNvPr>
          <p:cNvSpPr>
            <a:spLocks noChangeAspect="1"/>
          </p:cNvSpPr>
          <p:nvPr userDrawn="1"/>
        </p:nvSpPr>
        <p:spPr>
          <a:xfrm>
            <a:off x="9100185" y="3355880"/>
            <a:ext cx="640080" cy="64008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8BF4EC39-175F-7B48-EAF6-0EA636001D23}"/>
              </a:ext>
            </a:extLst>
          </p:cNvPr>
          <p:cNvSpPr>
            <a:spLocks noChangeAspect="1"/>
          </p:cNvSpPr>
          <p:nvPr userDrawn="1"/>
        </p:nvSpPr>
        <p:spPr>
          <a:xfrm>
            <a:off x="9237345" y="3493040"/>
            <a:ext cx="365760" cy="365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latin typeface="+mj-lt"/>
              </a:rPr>
              <a:t>4</a:t>
            </a:r>
          </a:p>
        </p:txBody>
      </p:sp>
      <p:sp>
        <p:nvSpPr>
          <p:cNvPr id="31" name="Text Placeholder 7">
            <a:extLst>
              <a:ext uri="{FF2B5EF4-FFF2-40B4-BE49-F238E27FC236}">
                <a16:creationId xmlns:a16="http://schemas.microsoft.com/office/drawing/2014/main" id="{557F4435-1EE0-BB84-6F35-A1A370BEA9F3}"/>
              </a:ext>
            </a:extLst>
          </p:cNvPr>
          <p:cNvSpPr>
            <a:spLocks noGrp="1"/>
          </p:cNvSpPr>
          <p:nvPr userDrawn="1">
            <p:ph type="body" sz="quarter" idx="17"/>
          </p:nvPr>
        </p:nvSpPr>
        <p:spPr>
          <a:xfrm>
            <a:off x="8509393" y="4134295"/>
            <a:ext cx="1821664" cy="276999"/>
          </a:xfrm>
          <a:prstGeom prst="rect">
            <a:avLst/>
          </a:prstGeom>
        </p:spPr>
        <p:txBody>
          <a:bodyPr wrap="square">
            <a:spAutoFit/>
          </a:bodyPr>
          <a:lstStyle>
            <a:lvl1pPr marL="0" indent="0" algn="ctr">
              <a:lnSpc>
                <a:spcPct val="100000"/>
              </a:lnSpc>
              <a:spcBef>
                <a:spcPts val="0"/>
              </a:spcBef>
              <a:buNone/>
              <a:defRPr sz="1200" b="0">
                <a:solidFill>
                  <a:schemeClr val="bg1"/>
                </a:solidFill>
                <a:latin typeface="+mn-lt"/>
              </a:defRPr>
            </a:lvl1pPr>
          </a:lstStyle>
          <a:p>
            <a:pPr lvl="0"/>
            <a:endParaRPr lang="en-US" dirty="0"/>
          </a:p>
        </p:txBody>
      </p:sp>
    </p:spTree>
    <p:extLst>
      <p:ext uri="{BB962C8B-B14F-4D97-AF65-F5344CB8AC3E}">
        <p14:creationId xmlns:p14="http://schemas.microsoft.com/office/powerpoint/2010/main" val="20923698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trategy Blocks 4">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4128BF-6BFC-5D20-8A73-DC580CB79DF0}"/>
              </a:ext>
            </a:extLst>
          </p:cNvPr>
          <p:cNvSpPr>
            <a:spLocks noGrp="1"/>
          </p:cNvSpPr>
          <p:nvPr>
            <p:ph type="sldNum" sz="quarter" idx="10"/>
          </p:nvPr>
        </p:nvSpPr>
        <p:spPr>
          <a:xfrm>
            <a:off x="11541149" y="6284305"/>
            <a:ext cx="427419" cy="365125"/>
          </a:xfrm>
        </p:spPr>
        <p:txBody>
          <a:bodyPr/>
          <a:lstStyle/>
          <a:p>
            <a:fld id="{6CC2FB7E-E9FD-AA44-8101-F627C1923673}" type="slidenum">
              <a:rPr lang="en-US" smtClean="0"/>
              <a:pPr/>
              <a:t>‹#›</a:t>
            </a:fld>
            <a:endParaRPr lang="en-US" dirty="0"/>
          </a:p>
        </p:txBody>
      </p:sp>
      <p:sp>
        <p:nvSpPr>
          <p:cNvPr id="5" name="Text Placeholder 4">
            <a:extLst>
              <a:ext uri="{FF2B5EF4-FFF2-40B4-BE49-F238E27FC236}">
                <a16:creationId xmlns:a16="http://schemas.microsoft.com/office/drawing/2014/main" id="{CF15A299-5F85-259C-C76B-A026AFD1A11E}"/>
              </a:ext>
            </a:extLst>
          </p:cNvPr>
          <p:cNvSpPr>
            <a:spLocks noGrp="1"/>
          </p:cNvSpPr>
          <p:nvPr>
            <p:ph type="body" sz="quarter" idx="11" hasCustomPrompt="1"/>
          </p:nvPr>
        </p:nvSpPr>
        <p:spPr>
          <a:xfrm>
            <a:off x="354011" y="369887"/>
            <a:ext cx="10895013" cy="355600"/>
          </a:xfrm>
          <a:prstGeom prst="rect">
            <a:avLst/>
          </a:prstGeom>
        </p:spPr>
        <p:txBody>
          <a:bodyPr/>
          <a:lstStyle>
            <a:lvl1pPr marL="0" indent="0">
              <a:buNone/>
              <a:defRPr sz="1600" b="1">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Title</a:t>
            </a:r>
          </a:p>
        </p:txBody>
      </p:sp>
      <p:cxnSp>
        <p:nvCxnSpPr>
          <p:cNvPr id="6" name="Straight Connector 5">
            <a:extLst>
              <a:ext uri="{FF2B5EF4-FFF2-40B4-BE49-F238E27FC236}">
                <a16:creationId xmlns:a16="http://schemas.microsoft.com/office/drawing/2014/main" id="{CA440A60-F3F8-5FAC-D46A-E1DFBB24BE11}"/>
              </a:ext>
            </a:extLst>
          </p:cNvPr>
          <p:cNvCxnSpPr>
            <a:cxnSpLocks/>
          </p:cNvCxnSpPr>
          <p:nvPr userDrawn="1"/>
        </p:nvCxnSpPr>
        <p:spPr>
          <a:xfrm>
            <a:off x="458724" y="731520"/>
            <a:ext cx="11274552" cy="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4B3498E1-1431-439E-B804-BCA324290A68}"/>
              </a:ext>
            </a:extLst>
          </p:cNvPr>
          <p:cNvSpPr>
            <a:spLocks noGrp="1"/>
          </p:cNvSpPr>
          <p:nvPr>
            <p:ph type="body" sz="quarter" idx="12"/>
          </p:nvPr>
        </p:nvSpPr>
        <p:spPr>
          <a:xfrm>
            <a:off x="915924" y="1659244"/>
            <a:ext cx="10360152" cy="553998"/>
          </a:xfrm>
          <a:prstGeom prst="rect">
            <a:avLst/>
          </a:prstGeom>
        </p:spPr>
        <p:txBody>
          <a:bodyPr>
            <a:spAutoFit/>
          </a:bodyPr>
          <a:lstStyle>
            <a:lvl1pPr marL="0" indent="0" algn="ctr">
              <a:lnSpc>
                <a:spcPct val="100000"/>
              </a:lnSpc>
              <a:spcBef>
                <a:spcPts val="0"/>
              </a:spcBef>
              <a:buNone/>
              <a:defRPr sz="3000" b="1">
                <a:solidFill>
                  <a:schemeClr val="tx2"/>
                </a:solidFill>
                <a:latin typeface="+mj-lt"/>
              </a:defRPr>
            </a:lvl1pPr>
          </a:lstStyle>
          <a:p>
            <a:pPr lvl="0"/>
            <a:endParaRPr lang="en-US" dirty="0"/>
          </a:p>
        </p:txBody>
      </p:sp>
      <p:sp>
        <p:nvSpPr>
          <p:cNvPr id="11" name="Text Placeholder 7">
            <a:extLst>
              <a:ext uri="{FF2B5EF4-FFF2-40B4-BE49-F238E27FC236}">
                <a16:creationId xmlns:a16="http://schemas.microsoft.com/office/drawing/2014/main" id="{BDD32301-0F62-8DC6-D70B-3C2E01956C2E}"/>
              </a:ext>
            </a:extLst>
          </p:cNvPr>
          <p:cNvSpPr>
            <a:spLocks noGrp="1"/>
          </p:cNvSpPr>
          <p:nvPr>
            <p:ph type="body" sz="quarter" idx="13"/>
          </p:nvPr>
        </p:nvSpPr>
        <p:spPr>
          <a:xfrm>
            <a:off x="915924" y="2244694"/>
            <a:ext cx="10360152" cy="400110"/>
          </a:xfrm>
          <a:prstGeom prst="rect">
            <a:avLst/>
          </a:prstGeom>
        </p:spPr>
        <p:txBody>
          <a:bodyPr>
            <a:spAutoFit/>
          </a:bodyPr>
          <a:lstStyle>
            <a:lvl1pPr marL="0" indent="0" algn="ctr">
              <a:lnSpc>
                <a:spcPct val="100000"/>
              </a:lnSpc>
              <a:spcBef>
                <a:spcPts val="0"/>
              </a:spcBef>
              <a:buNone/>
              <a:defRPr sz="2000" b="1">
                <a:solidFill>
                  <a:schemeClr val="accent1"/>
                </a:solidFill>
                <a:latin typeface="+mj-lt"/>
              </a:defRPr>
            </a:lvl1pPr>
          </a:lstStyle>
          <a:p>
            <a:pPr lvl="0"/>
            <a:endParaRPr lang="en-US" dirty="0"/>
          </a:p>
        </p:txBody>
      </p:sp>
      <p:sp>
        <p:nvSpPr>
          <p:cNvPr id="12" name="Rectangle 11">
            <a:extLst>
              <a:ext uri="{FF2B5EF4-FFF2-40B4-BE49-F238E27FC236}">
                <a16:creationId xmlns:a16="http://schemas.microsoft.com/office/drawing/2014/main" id="{4B4BEC70-7E02-9579-75E9-E3F9A2AEF385}"/>
              </a:ext>
            </a:extLst>
          </p:cNvPr>
          <p:cNvSpPr/>
          <p:nvPr userDrawn="1"/>
        </p:nvSpPr>
        <p:spPr>
          <a:xfrm>
            <a:off x="8241000" y="3439159"/>
            <a:ext cx="2286000" cy="183388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7E1130F4-B8FD-AE80-F75E-0E392FA9A73D}"/>
              </a:ext>
            </a:extLst>
          </p:cNvPr>
          <p:cNvSpPr>
            <a:spLocks noChangeAspect="1"/>
          </p:cNvSpPr>
          <p:nvPr userDrawn="1"/>
        </p:nvSpPr>
        <p:spPr>
          <a:xfrm>
            <a:off x="8926800" y="2992357"/>
            <a:ext cx="914400" cy="9144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777415AB-108B-507A-1BA2-1FBA41D7177F}"/>
              </a:ext>
            </a:extLst>
          </p:cNvPr>
          <p:cNvSpPr>
            <a:spLocks noChangeAspect="1"/>
          </p:cNvSpPr>
          <p:nvPr userDrawn="1"/>
        </p:nvSpPr>
        <p:spPr>
          <a:xfrm>
            <a:off x="9122743" y="3188300"/>
            <a:ext cx="522514" cy="5225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2"/>
                </a:solidFill>
                <a:latin typeface="+mj-lt"/>
              </a:rPr>
              <a:t>4</a:t>
            </a:r>
          </a:p>
        </p:txBody>
      </p:sp>
      <p:sp>
        <p:nvSpPr>
          <p:cNvPr id="16" name="Text Placeholder 7">
            <a:extLst>
              <a:ext uri="{FF2B5EF4-FFF2-40B4-BE49-F238E27FC236}">
                <a16:creationId xmlns:a16="http://schemas.microsoft.com/office/drawing/2014/main" id="{3952704B-368A-DE61-E747-1D4BBC4F42AA}"/>
              </a:ext>
            </a:extLst>
          </p:cNvPr>
          <p:cNvSpPr>
            <a:spLocks noGrp="1"/>
          </p:cNvSpPr>
          <p:nvPr userDrawn="1">
            <p:ph type="body" sz="quarter" idx="14"/>
          </p:nvPr>
        </p:nvSpPr>
        <p:spPr>
          <a:xfrm>
            <a:off x="8473168" y="3911473"/>
            <a:ext cx="1821664" cy="369332"/>
          </a:xfrm>
          <a:prstGeom prst="rect">
            <a:avLst/>
          </a:prstGeom>
        </p:spPr>
        <p:txBody>
          <a:bodyPr wrap="square">
            <a:spAutoFit/>
          </a:bodyPr>
          <a:lstStyle>
            <a:lvl1pPr marL="0" indent="0" algn="ctr">
              <a:lnSpc>
                <a:spcPct val="100000"/>
              </a:lnSpc>
              <a:spcBef>
                <a:spcPts val="0"/>
              </a:spcBef>
              <a:buNone/>
              <a:defRPr sz="1800" b="0">
                <a:solidFill>
                  <a:schemeClr val="bg1"/>
                </a:solidFill>
                <a:latin typeface="+mn-lt"/>
              </a:defRPr>
            </a:lvl1pPr>
          </a:lstStyle>
          <a:p>
            <a:pPr lvl="0"/>
            <a:endParaRPr lang="en-US" dirty="0"/>
          </a:p>
        </p:txBody>
      </p:sp>
      <p:sp>
        <p:nvSpPr>
          <p:cNvPr id="18" name="Rectangle 17">
            <a:extLst>
              <a:ext uri="{FF2B5EF4-FFF2-40B4-BE49-F238E27FC236}">
                <a16:creationId xmlns:a16="http://schemas.microsoft.com/office/drawing/2014/main" id="{ED160447-A5DB-B8CB-6481-6D5F26537264}"/>
              </a:ext>
            </a:extLst>
          </p:cNvPr>
          <p:cNvSpPr/>
          <p:nvPr userDrawn="1"/>
        </p:nvSpPr>
        <p:spPr>
          <a:xfrm>
            <a:off x="1419225" y="3673475"/>
            <a:ext cx="2286000" cy="13652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35B52C23-EBF4-15CD-6D82-3D7C39F2106D}"/>
              </a:ext>
            </a:extLst>
          </p:cNvPr>
          <p:cNvSpPr>
            <a:spLocks noChangeAspect="1"/>
          </p:cNvSpPr>
          <p:nvPr userDrawn="1"/>
        </p:nvSpPr>
        <p:spPr>
          <a:xfrm>
            <a:off x="2242185" y="3355880"/>
            <a:ext cx="640080" cy="6400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C1495E32-767F-5FBC-4A5B-0D457D484256}"/>
              </a:ext>
            </a:extLst>
          </p:cNvPr>
          <p:cNvSpPr>
            <a:spLocks noChangeAspect="1"/>
          </p:cNvSpPr>
          <p:nvPr userDrawn="1"/>
        </p:nvSpPr>
        <p:spPr>
          <a:xfrm>
            <a:off x="2379345" y="3493040"/>
            <a:ext cx="365760" cy="365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solidFill>
                <a:latin typeface="+mj-lt"/>
              </a:rPr>
              <a:t>1</a:t>
            </a:r>
          </a:p>
        </p:txBody>
      </p:sp>
      <p:sp>
        <p:nvSpPr>
          <p:cNvPr id="21" name="Text Placeholder 7">
            <a:extLst>
              <a:ext uri="{FF2B5EF4-FFF2-40B4-BE49-F238E27FC236}">
                <a16:creationId xmlns:a16="http://schemas.microsoft.com/office/drawing/2014/main" id="{28A8E196-D9DE-DEA1-CCB1-3DD0DA9BC834}"/>
              </a:ext>
            </a:extLst>
          </p:cNvPr>
          <p:cNvSpPr>
            <a:spLocks noGrp="1"/>
          </p:cNvSpPr>
          <p:nvPr userDrawn="1">
            <p:ph type="body" sz="quarter" idx="15"/>
          </p:nvPr>
        </p:nvSpPr>
        <p:spPr>
          <a:xfrm>
            <a:off x="1651393" y="4134295"/>
            <a:ext cx="1821664" cy="276999"/>
          </a:xfrm>
          <a:prstGeom prst="rect">
            <a:avLst/>
          </a:prstGeom>
        </p:spPr>
        <p:txBody>
          <a:bodyPr wrap="square">
            <a:spAutoFit/>
          </a:bodyPr>
          <a:lstStyle>
            <a:lvl1pPr marL="0" indent="0" algn="ctr">
              <a:lnSpc>
                <a:spcPct val="100000"/>
              </a:lnSpc>
              <a:spcBef>
                <a:spcPts val="0"/>
              </a:spcBef>
              <a:buNone/>
              <a:defRPr sz="1200" b="0">
                <a:solidFill>
                  <a:schemeClr val="tx1"/>
                </a:solidFill>
                <a:latin typeface="+mn-lt"/>
              </a:defRPr>
            </a:lvl1pPr>
          </a:lstStyle>
          <a:p>
            <a:pPr lvl="0"/>
            <a:endParaRPr lang="en-US" dirty="0"/>
          </a:p>
        </p:txBody>
      </p:sp>
      <p:sp>
        <p:nvSpPr>
          <p:cNvPr id="23" name="Rectangle 22">
            <a:extLst>
              <a:ext uri="{FF2B5EF4-FFF2-40B4-BE49-F238E27FC236}">
                <a16:creationId xmlns:a16="http://schemas.microsoft.com/office/drawing/2014/main" id="{5301AC39-50EF-F537-90B3-A203E16FB12F}"/>
              </a:ext>
            </a:extLst>
          </p:cNvPr>
          <p:cNvSpPr/>
          <p:nvPr userDrawn="1"/>
        </p:nvSpPr>
        <p:spPr>
          <a:xfrm>
            <a:off x="3705225" y="3673475"/>
            <a:ext cx="2286000" cy="13652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53913A41-361D-9EA5-8B5D-3D6988294854}"/>
              </a:ext>
            </a:extLst>
          </p:cNvPr>
          <p:cNvSpPr>
            <a:spLocks noChangeAspect="1"/>
          </p:cNvSpPr>
          <p:nvPr userDrawn="1"/>
        </p:nvSpPr>
        <p:spPr>
          <a:xfrm>
            <a:off x="4528185" y="3355880"/>
            <a:ext cx="640080" cy="6400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AAFAD5AE-BC99-15DE-469E-1616D624C95E}"/>
              </a:ext>
            </a:extLst>
          </p:cNvPr>
          <p:cNvSpPr>
            <a:spLocks noChangeAspect="1"/>
          </p:cNvSpPr>
          <p:nvPr userDrawn="1"/>
        </p:nvSpPr>
        <p:spPr>
          <a:xfrm>
            <a:off x="4665345" y="3493040"/>
            <a:ext cx="365760" cy="365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solidFill>
                <a:latin typeface="+mj-lt"/>
              </a:rPr>
              <a:t>2</a:t>
            </a:r>
          </a:p>
        </p:txBody>
      </p:sp>
      <p:sp>
        <p:nvSpPr>
          <p:cNvPr id="26" name="Text Placeholder 7">
            <a:extLst>
              <a:ext uri="{FF2B5EF4-FFF2-40B4-BE49-F238E27FC236}">
                <a16:creationId xmlns:a16="http://schemas.microsoft.com/office/drawing/2014/main" id="{19BA09EE-D907-69DC-FEC2-9167FA788BE9}"/>
              </a:ext>
            </a:extLst>
          </p:cNvPr>
          <p:cNvSpPr>
            <a:spLocks noGrp="1"/>
          </p:cNvSpPr>
          <p:nvPr userDrawn="1">
            <p:ph type="body" sz="quarter" idx="16"/>
          </p:nvPr>
        </p:nvSpPr>
        <p:spPr>
          <a:xfrm>
            <a:off x="3937393" y="4134295"/>
            <a:ext cx="1821664" cy="276999"/>
          </a:xfrm>
          <a:prstGeom prst="rect">
            <a:avLst/>
          </a:prstGeom>
        </p:spPr>
        <p:txBody>
          <a:bodyPr wrap="square">
            <a:spAutoFit/>
          </a:bodyPr>
          <a:lstStyle>
            <a:lvl1pPr marL="0" indent="0" algn="ctr">
              <a:lnSpc>
                <a:spcPct val="100000"/>
              </a:lnSpc>
              <a:spcBef>
                <a:spcPts val="0"/>
              </a:spcBef>
              <a:buNone/>
              <a:defRPr sz="1200" b="0">
                <a:solidFill>
                  <a:schemeClr val="bg1"/>
                </a:solidFill>
                <a:latin typeface="+mn-lt"/>
              </a:defRPr>
            </a:lvl1pPr>
          </a:lstStyle>
          <a:p>
            <a:pPr lvl="0"/>
            <a:endParaRPr lang="en-US" dirty="0"/>
          </a:p>
        </p:txBody>
      </p:sp>
      <p:sp>
        <p:nvSpPr>
          <p:cNvPr id="28" name="Rectangle 27">
            <a:extLst>
              <a:ext uri="{FF2B5EF4-FFF2-40B4-BE49-F238E27FC236}">
                <a16:creationId xmlns:a16="http://schemas.microsoft.com/office/drawing/2014/main" id="{C61E2CFC-02E4-2E29-9BF6-D93A88FD9D41}"/>
              </a:ext>
            </a:extLst>
          </p:cNvPr>
          <p:cNvSpPr/>
          <p:nvPr userDrawn="1"/>
        </p:nvSpPr>
        <p:spPr>
          <a:xfrm>
            <a:off x="5955000" y="3673475"/>
            <a:ext cx="2286000" cy="136524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34634403-3919-1DE1-2249-749C011A458B}"/>
              </a:ext>
            </a:extLst>
          </p:cNvPr>
          <p:cNvSpPr>
            <a:spLocks noChangeAspect="1"/>
          </p:cNvSpPr>
          <p:nvPr userDrawn="1"/>
        </p:nvSpPr>
        <p:spPr>
          <a:xfrm>
            <a:off x="6777960" y="3355880"/>
            <a:ext cx="640080" cy="6400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8BF4EC39-175F-7B48-EAF6-0EA636001D23}"/>
              </a:ext>
            </a:extLst>
          </p:cNvPr>
          <p:cNvSpPr>
            <a:spLocks noChangeAspect="1"/>
          </p:cNvSpPr>
          <p:nvPr userDrawn="1"/>
        </p:nvSpPr>
        <p:spPr>
          <a:xfrm>
            <a:off x="6915120" y="3493040"/>
            <a:ext cx="365760" cy="365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3"/>
                </a:solidFill>
                <a:latin typeface="+mj-lt"/>
              </a:rPr>
              <a:t>3</a:t>
            </a:r>
          </a:p>
        </p:txBody>
      </p:sp>
      <p:sp>
        <p:nvSpPr>
          <p:cNvPr id="31" name="Text Placeholder 7">
            <a:extLst>
              <a:ext uri="{FF2B5EF4-FFF2-40B4-BE49-F238E27FC236}">
                <a16:creationId xmlns:a16="http://schemas.microsoft.com/office/drawing/2014/main" id="{557F4435-1EE0-BB84-6F35-A1A370BEA9F3}"/>
              </a:ext>
            </a:extLst>
          </p:cNvPr>
          <p:cNvSpPr>
            <a:spLocks noGrp="1"/>
          </p:cNvSpPr>
          <p:nvPr userDrawn="1">
            <p:ph type="body" sz="quarter" idx="17"/>
          </p:nvPr>
        </p:nvSpPr>
        <p:spPr>
          <a:xfrm>
            <a:off x="6187168" y="4134295"/>
            <a:ext cx="1821664" cy="276999"/>
          </a:xfrm>
          <a:prstGeom prst="rect">
            <a:avLst/>
          </a:prstGeom>
        </p:spPr>
        <p:txBody>
          <a:bodyPr wrap="square">
            <a:spAutoFit/>
          </a:bodyPr>
          <a:lstStyle>
            <a:lvl1pPr marL="0" indent="0" algn="ctr">
              <a:lnSpc>
                <a:spcPct val="100000"/>
              </a:lnSpc>
              <a:spcBef>
                <a:spcPts val="0"/>
              </a:spcBef>
              <a:buNone/>
              <a:defRPr sz="1200" b="0">
                <a:solidFill>
                  <a:schemeClr val="bg1"/>
                </a:solidFill>
                <a:latin typeface="+mn-lt"/>
              </a:defRPr>
            </a:lvl1pPr>
          </a:lstStyle>
          <a:p>
            <a:pPr lvl="0"/>
            <a:endParaRPr lang="en-US" dirty="0"/>
          </a:p>
        </p:txBody>
      </p:sp>
    </p:spTree>
    <p:extLst>
      <p:ext uri="{BB962C8B-B14F-4D97-AF65-F5344CB8AC3E}">
        <p14:creationId xmlns:p14="http://schemas.microsoft.com/office/powerpoint/2010/main" val="26389039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alf Strategy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DA5B9F3-7E4C-6A4A-CC33-4B285E1DBDEB}"/>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C64128BF-6BFC-5D20-8A73-DC580CB79DF0}"/>
              </a:ext>
            </a:extLst>
          </p:cNvPr>
          <p:cNvSpPr>
            <a:spLocks noGrp="1"/>
          </p:cNvSpPr>
          <p:nvPr>
            <p:ph type="sldNum" sz="quarter" idx="10"/>
          </p:nvPr>
        </p:nvSpPr>
        <p:spPr>
          <a:xfrm>
            <a:off x="11541149" y="6284305"/>
            <a:ext cx="427419" cy="365125"/>
          </a:xfrm>
        </p:spPr>
        <p:txBody>
          <a:bodyPr/>
          <a:lstStyle/>
          <a:p>
            <a:fld id="{6CC2FB7E-E9FD-AA44-8101-F627C1923673}" type="slidenum">
              <a:rPr lang="en-US" smtClean="0"/>
              <a:pPr/>
              <a:t>‹#›</a:t>
            </a:fld>
            <a:endParaRPr lang="en-US" dirty="0"/>
          </a:p>
        </p:txBody>
      </p:sp>
      <p:sp>
        <p:nvSpPr>
          <p:cNvPr id="5" name="Text Placeholder 4">
            <a:extLst>
              <a:ext uri="{FF2B5EF4-FFF2-40B4-BE49-F238E27FC236}">
                <a16:creationId xmlns:a16="http://schemas.microsoft.com/office/drawing/2014/main" id="{CF15A299-5F85-259C-C76B-A026AFD1A11E}"/>
              </a:ext>
            </a:extLst>
          </p:cNvPr>
          <p:cNvSpPr>
            <a:spLocks noGrp="1"/>
          </p:cNvSpPr>
          <p:nvPr>
            <p:ph type="body" sz="quarter" idx="11" hasCustomPrompt="1"/>
          </p:nvPr>
        </p:nvSpPr>
        <p:spPr>
          <a:xfrm>
            <a:off x="354011" y="369887"/>
            <a:ext cx="10895013" cy="355600"/>
          </a:xfrm>
          <a:prstGeom prst="rect">
            <a:avLst/>
          </a:prstGeom>
        </p:spPr>
        <p:txBody>
          <a:bodyPr/>
          <a:lstStyle>
            <a:lvl1pPr marL="0" indent="0">
              <a:buNone/>
              <a:defRPr sz="1600" b="1">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Title</a:t>
            </a:r>
          </a:p>
        </p:txBody>
      </p:sp>
      <p:cxnSp>
        <p:nvCxnSpPr>
          <p:cNvPr id="6" name="Straight Connector 5">
            <a:extLst>
              <a:ext uri="{FF2B5EF4-FFF2-40B4-BE49-F238E27FC236}">
                <a16:creationId xmlns:a16="http://schemas.microsoft.com/office/drawing/2014/main" id="{CA440A60-F3F8-5FAC-D46A-E1DFBB24BE11}"/>
              </a:ext>
            </a:extLst>
          </p:cNvPr>
          <p:cNvCxnSpPr>
            <a:cxnSpLocks/>
          </p:cNvCxnSpPr>
          <p:nvPr userDrawn="1"/>
        </p:nvCxnSpPr>
        <p:spPr>
          <a:xfrm>
            <a:off x="458724" y="731520"/>
            <a:ext cx="11274552" cy="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4B3498E1-1431-439E-B804-BCA324290A68}"/>
              </a:ext>
            </a:extLst>
          </p:cNvPr>
          <p:cNvSpPr>
            <a:spLocks noGrp="1"/>
          </p:cNvSpPr>
          <p:nvPr>
            <p:ph type="body" sz="quarter" idx="12"/>
          </p:nvPr>
        </p:nvSpPr>
        <p:spPr>
          <a:xfrm>
            <a:off x="865762" y="1659244"/>
            <a:ext cx="4364476" cy="769441"/>
          </a:xfrm>
          <a:prstGeom prst="rect">
            <a:avLst/>
          </a:prstGeom>
        </p:spPr>
        <p:txBody>
          <a:bodyPr wrap="square">
            <a:spAutoFit/>
          </a:bodyPr>
          <a:lstStyle>
            <a:lvl1pPr marL="0" indent="0" algn="l">
              <a:lnSpc>
                <a:spcPct val="100000"/>
              </a:lnSpc>
              <a:spcBef>
                <a:spcPts val="0"/>
              </a:spcBef>
              <a:buNone/>
              <a:defRPr sz="4400" b="1">
                <a:solidFill>
                  <a:schemeClr val="tx2"/>
                </a:solidFill>
                <a:latin typeface="+mj-lt"/>
              </a:defRPr>
            </a:lvl1pPr>
          </a:lstStyle>
          <a:p>
            <a:pPr lvl="0"/>
            <a:endParaRPr lang="en-US" dirty="0"/>
          </a:p>
        </p:txBody>
      </p:sp>
      <p:pic>
        <p:nvPicPr>
          <p:cNvPr id="15" name="Graphic 14">
            <a:extLst>
              <a:ext uri="{FF2B5EF4-FFF2-40B4-BE49-F238E27FC236}">
                <a16:creationId xmlns:a16="http://schemas.microsoft.com/office/drawing/2014/main" id="{28E6D669-52CA-29EB-C274-44EFED4EC1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136" y="6218795"/>
            <a:ext cx="1590581" cy="496145"/>
          </a:xfrm>
          <a:prstGeom prst="rect">
            <a:avLst/>
          </a:prstGeom>
        </p:spPr>
      </p:pic>
      <p:sp>
        <p:nvSpPr>
          <p:cNvPr id="27" name="Rectangle 26">
            <a:extLst>
              <a:ext uri="{FF2B5EF4-FFF2-40B4-BE49-F238E27FC236}">
                <a16:creationId xmlns:a16="http://schemas.microsoft.com/office/drawing/2014/main" id="{BD0D187D-D5D2-A70E-176B-B363136D674D}"/>
              </a:ext>
            </a:extLst>
          </p:cNvPr>
          <p:cNvSpPr/>
          <p:nvPr userDrawn="1"/>
        </p:nvSpPr>
        <p:spPr>
          <a:xfrm rot="5400000">
            <a:off x="6862995" y="2838309"/>
            <a:ext cx="957091" cy="972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36462BB9-1B94-41BC-9D24-C82FC55A39F6}"/>
              </a:ext>
            </a:extLst>
          </p:cNvPr>
          <p:cNvGrpSpPr/>
          <p:nvPr userDrawn="1"/>
        </p:nvGrpSpPr>
        <p:grpSpPr>
          <a:xfrm>
            <a:off x="7021500" y="1816733"/>
            <a:ext cx="640080" cy="640080"/>
            <a:chOff x="7021500" y="1816733"/>
            <a:chExt cx="640080" cy="640080"/>
          </a:xfrm>
        </p:grpSpPr>
        <p:sp>
          <p:nvSpPr>
            <p:cNvPr id="32" name="Oval 31">
              <a:extLst>
                <a:ext uri="{FF2B5EF4-FFF2-40B4-BE49-F238E27FC236}">
                  <a16:creationId xmlns:a16="http://schemas.microsoft.com/office/drawing/2014/main" id="{655BE720-2176-F65C-941B-5E3E58FA4E37}"/>
                </a:ext>
              </a:extLst>
            </p:cNvPr>
            <p:cNvSpPr>
              <a:spLocks noChangeAspect="1"/>
            </p:cNvSpPr>
            <p:nvPr userDrawn="1"/>
          </p:nvSpPr>
          <p:spPr>
            <a:xfrm>
              <a:off x="7021500" y="1816733"/>
              <a:ext cx="640080" cy="6400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C238AEBE-961C-B7E7-D10F-B2631DC90DEE}"/>
                </a:ext>
              </a:extLst>
            </p:cNvPr>
            <p:cNvSpPr>
              <a:spLocks noChangeAspect="1"/>
            </p:cNvSpPr>
            <p:nvPr userDrawn="1"/>
          </p:nvSpPr>
          <p:spPr>
            <a:xfrm>
              <a:off x="7102924" y="1898157"/>
              <a:ext cx="477232" cy="4772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1"/>
                  </a:solidFill>
                  <a:latin typeface="+mj-lt"/>
                </a:rPr>
                <a:t>1</a:t>
              </a:r>
            </a:p>
          </p:txBody>
        </p:sp>
      </p:grpSp>
      <p:sp>
        <p:nvSpPr>
          <p:cNvPr id="35" name="Rectangle 34">
            <a:extLst>
              <a:ext uri="{FF2B5EF4-FFF2-40B4-BE49-F238E27FC236}">
                <a16:creationId xmlns:a16="http://schemas.microsoft.com/office/drawing/2014/main" id="{820886A3-3CCA-33EB-B2EE-013BA48AF37F}"/>
              </a:ext>
            </a:extLst>
          </p:cNvPr>
          <p:cNvSpPr/>
          <p:nvPr userDrawn="1"/>
        </p:nvSpPr>
        <p:spPr>
          <a:xfrm rot="5400000">
            <a:off x="6863312" y="4340859"/>
            <a:ext cx="956427" cy="972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4D667E34-3D8B-8435-A7BF-03557F727A21}"/>
              </a:ext>
            </a:extLst>
          </p:cNvPr>
          <p:cNvGrpSpPr/>
          <p:nvPr userDrawn="1"/>
        </p:nvGrpSpPr>
        <p:grpSpPr>
          <a:xfrm>
            <a:off x="7021485" y="3325493"/>
            <a:ext cx="640080" cy="640080"/>
            <a:chOff x="7021485" y="3775916"/>
            <a:chExt cx="640080" cy="640080"/>
          </a:xfrm>
        </p:grpSpPr>
        <p:sp>
          <p:nvSpPr>
            <p:cNvPr id="36" name="Oval 35">
              <a:extLst>
                <a:ext uri="{FF2B5EF4-FFF2-40B4-BE49-F238E27FC236}">
                  <a16:creationId xmlns:a16="http://schemas.microsoft.com/office/drawing/2014/main" id="{C5734902-C341-EDF9-182B-676AAC4DB561}"/>
                </a:ext>
              </a:extLst>
            </p:cNvPr>
            <p:cNvSpPr>
              <a:spLocks noChangeAspect="1"/>
            </p:cNvSpPr>
            <p:nvPr userDrawn="1"/>
          </p:nvSpPr>
          <p:spPr>
            <a:xfrm>
              <a:off x="7021485" y="3775916"/>
              <a:ext cx="640080" cy="6400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5FD5F033-F5BA-7243-9839-0EF31D6C7392}"/>
                </a:ext>
              </a:extLst>
            </p:cNvPr>
            <p:cNvSpPr>
              <a:spLocks noChangeAspect="1"/>
            </p:cNvSpPr>
            <p:nvPr userDrawn="1"/>
          </p:nvSpPr>
          <p:spPr>
            <a:xfrm>
              <a:off x="7102909" y="3857340"/>
              <a:ext cx="477232" cy="4772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3"/>
                  </a:solidFill>
                  <a:latin typeface="+mj-lt"/>
                </a:rPr>
                <a:t>2</a:t>
              </a:r>
            </a:p>
          </p:txBody>
        </p:sp>
      </p:grpSp>
      <p:grpSp>
        <p:nvGrpSpPr>
          <p:cNvPr id="7" name="Group 6">
            <a:extLst>
              <a:ext uri="{FF2B5EF4-FFF2-40B4-BE49-F238E27FC236}">
                <a16:creationId xmlns:a16="http://schemas.microsoft.com/office/drawing/2014/main" id="{3B82EDB9-4BD3-C3DE-04A3-0A2836A763B2}"/>
              </a:ext>
            </a:extLst>
          </p:cNvPr>
          <p:cNvGrpSpPr/>
          <p:nvPr userDrawn="1"/>
        </p:nvGrpSpPr>
        <p:grpSpPr>
          <a:xfrm>
            <a:off x="7021485" y="4834253"/>
            <a:ext cx="640080" cy="640080"/>
            <a:chOff x="7021485" y="4834253"/>
            <a:chExt cx="640080" cy="640080"/>
          </a:xfrm>
        </p:grpSpPr>
        <p:sp>
          <p:nvSpPr>
            <p:cNvPr id="40" name="Oval 39">
              <a:extLst>
                <a:ext uri="{FF2B5EF4-FFF2-40B4-BE49-F238E27FC236}">
                  <a16:creationId xmlns:a16="http://schemas.microsoft.com/office/drawing/2014/main" id="{58588315-E0D5-1C90-E82D-463ABD8A2CF1}"/>
                </a:ext>
              </a:extLst>
            </p:cNvPr>
            <p:cNvSpPr>
              <a:spLocks noChangeAspect="1"/>
            </p:cNvSpPr>
            <p:nvPr userDrawn="1"/>
          </p:nvSpPr>
          <p:spPr>
            <a:xfrm>
              <a:off x="7021485" y="4834253"/>
              <a:ext cx="640080" cy="64008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id="{4E4BAFBD-5CA5-9DE8-A1B9-3F4555851BC9}"/>
                </a:ext>
              </a:extLst>
            </p:cNvPr>
            <p:cNvSpPr>
              <a:spLocks noChangeAspect="1"/>
            </p:cNvSpPr>
            <p:nvPr userDrawn="1"/>
          </p:nvSpPr>
          <p:spPr>
            <a:xfrm>
              <a:off x="7102909" y="4915677"/>
              <a:ext cx="477232" cy="4772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solidFill>
                  <a:latin typeface="+mj-lt"/>
                </a:rPr>
                <a:t>3</a:t>
              </a:r>
            </a:p>
          </p:txBody>
        </p:sp>
      </p:grpSp>
      <p:sp>
        <p:nvSpPr>
          <p:cNvPr id="43" name="Text Placeholder 7">
            <a:extLst>
              <a:ext uri="{FF2B5EF4-FFF2-40B4-BE49-F238E27FC236}">
                <a16:creationId xmlns:a16="http://schemas.microsoft.com/office/drawing/2014/main" id="{2BC1C74F-D68A-7FA5-EA0B-0E60135E82B8}"/>
              </a:ext>
            </a:extLst>
          </p:cNvPr>
          <p:cNvSpPr>
            <a:spLocks noGrp="1"/>
          </p:cNvSpPr>
          <p:nvPr>
            <p:ph type="body" sz="quarter" idx="15"/>
          </p:nvPr>
        </p:nvSpPr>
        <p:spPr>
          <a:xfrm>
            <a:off x="7915309" y="1946039"/>
            <a:ext cx="3424730" cy="369332"/>
          </a:xfrm>
          <a:prstGeom prst="rect">
            <a:avLst/>
          </a:prstGeom>
        </p:spPr>
        <p:txBody>
          <a:bodyPr wrap="square" anchor="ctr" anchorCtr="0">
            <a:spAutoFit/>
          </a:bodyPr>
          <a:lstStyle>
            <a:lvl1pPr marL="0" indent="0" algn="l">
              <a:lnSpc>
                <a:spcPct val="100000"/>
              </a:lnSpc>
              <a:spcBef>
                <a:spcPts val="0"/>
              </a:spcBef>
              <a:buNone/>
              <a:defRPr sz="1800" b="0">
                <a:solidFill>
                  <a:schemeClr val="tx1"/>
                </a:solidFill>
                <a:latin typeface="+mn-lt"/>
              </a:defRPr>
            </a:lvl1pPr>
          </a:lstStyle>
          <a:p>
            <a:pPr lvl="0"/>
            <a:endParaRPr lang="en-US" dirty="0"/>
          </a:p>
        </p:txBody>
      </p:sp>
      <p:sp>
        <p:nvSpPr>
          <p:cNvPr id="44" name="Text Placeholder 7">
            <a:extLst>
              <a:ext uri="{FF2B5EF4-FFF2-40B4-BE49-F238E27FC236}">
                <a16:creationId xmlns:a16="http://schemas.microsoft.com/office/drawing/2014/main" id="{81EC2F12-905A-251B-04D7-CA116F9D64EF}"/>
              </a:ext>
            </a:extLst>
          </p:cNvPr>
          <p:cNvSpPr>
            <a:spLocks noGrp="1"/>
          </p:cNvSpPr>
          <p:nvPr>
            <p:ph type="body" sz="quarter" idx="16"/>
          </p:nvPr>
        </p:nvSpPr>
        <p:spPr>
          <a:xfrm>
            <a:off x="7915309" y="3455781"/>
            <a:ext cx="3424730" cy="369332"/>
          </a:xfrm>
          <a:prstGeom prst="rect">
            <a:avLst/>
          </a:prstGeom>
        </p:spPr>
        <p:txBody>
          <a:bodyPr wrap="square" anchor="ctr" anchorCtr="0">
            <a:spAutoFit/>
          </a:bodyPr>
          <a:lstStyle>
            <a:lvl1pPr marL="0" indent="0" algn="l">
              <a:lnSpc>
                <a:spcPct val="100000"/>
              </a:lnSpc>
              <a:spcBef>
                <a:spcPts val="0"/>
              </a:spcBef>
              <a:buNone/>
              <a:defRPr sz="1800" b="0">
                <a:solidFill>
                  <a:schemeClr val="tx1"/>
                </a:solidFill>
                <a:latin typeface="+mn-lt"/>
              </a:defRPr>
            </a:lvl1pPr>
          </a:lstStyle>
          <a:p>
            <a:pPr lvl="0"/>
            <a:endParaRPr lang="en-US" dirty="0"/>
          </a:p>
        </p:txBody>
      </p:sp>
      <p:sp>
        <p:nvSpPr>
          <p:cNvPr id="45" name="Text Placeholder 7">
            <a:extLst>
              <a:ext uri="{FF2B5EF4-FFF2-40B4-BE49-F238E27FC236}">
                <a16:creationId xmlns:a16="http://schemas.microsoft.com/office/drawing/2014/main" id="{373761B6-269A-98A2-2702-30A10884877B}"/>
              </a:ext>
            </a:extLst>
          </p:cNvPr>
          <p:cNvSpPr>
            <a:spLocks noGrp="1"/>
          </p:cNvSpPr>
          <p:nvPr>
            <p:ph type="body" sz="quarter" idx="17"/>
          </p:nvPr>
        </p:nvSpPr>
        <p:spPr>
          <a:xfrm>
            <a:off x="7915309" y="4969626"/>
            <a:ext cx="3424730" cy="369332"/>
          </a:xfrm>
          <a:prstGeom prst="rect">
            <a:avLst/>
          </a:prstGeom>
        </p:spPr>
        <p:txBody>
          <a:bodyPr wrap="square" anchor="ctr" anchorCtr="0">
            <a:spAutoFit/>
          </a:bodyPr>
          <a:lstStyle>
            <a:lvl1pPr marL="0" indent="0" algn="l">
              <a:lnSpc>
                <a:spcPct val="100000"/>
              </a:lnSpc>
              <a:spcBef>
                <a:spcPts val="0"/>
              </a:spcBef>
              <a:buNone/>
              <a:defRPr sz="1800" b="0">
                <a:solidFill>
                  <a:schemeClr val="tx1"/>
                </a:solidFill>
                <a:latin typeface="+mn-lt"/>
              </a:defRPr>
            </a:lvl1pPr>
          </a:lstStyle>
          <a:p>
            <a:pPr lvl="0"/>
            <a:endParaRPr lang="en-US" dirty="0"/>
          </a:p>
        </p:txBody>
      </p:sp>
    </p:spTree>
    <p:extLst>
      <p:ext uri="{BB962C8B-B14F-4D97-AF65-F5344CB8AC3E}">
        <p14:creationId xmlns:p14="http://schemas.microsoft.com/office/powerpoint/2010/main" val="31261351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alf Strategy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DA5B9F3-7E4C-6A4A-CC33-4B285E1DBDEB}"/>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C64128BF-6BFC-5D20-8A73-DC580CB79DF0}"/>
              </a:ext>
            </a:extLst>
          </p:cNvPr>
          <p:cNvSpPr>
            <a:spLocks noGrp="1"/>
          </p:cNvSpPr>
          <p:nvPr>
            <p:ph type="sldNum" sz="quarter" idx="10"/>
          </p:nvPr>
        </p:nvSpPr>
        <p:spPr>
          <a:xfrm>
            <a:off x="11541149" y="6284305"/>
            <a:ext cx="427419" cy="365125"/>
          </a:xfrm>
        </p:spPr>
        <p:txBody>
          <a:bodyPr/>
          <a:lstStyle/>
          <a:p>
            <a:fld id="{6CC2FB7E-E9FD-AA44-8101-F627C1923673}" type="slidenum">
              <a:rPr lang="en-US" smtClean="0"/>
              <a:pPr/>
              <a:t>‹#›</a:t>
            </a:fld>
            <a:endParaRPr lang="en-US" dirty="0"/>
          </a:p>
        </p:txBody>
      </p:sp>
      <p:sp>
        <p:nvSpPr>
          <p:cNvPr id="5" name="Text Placeholder 4">
            <a:extLst>
              <a:ext uri="{FF2B5EF4-FFF2-40B4-BE49-F238E27FC236}">
                <a16:creationId xmlns:a16="http://schemas.microsoft.com/office/drawing/2014/main" id="{CF15A299-5F85-259C-C76B-A026AFD1A11E}"/>
              </a:ext>
            </a:extLst>
          </p:cNvPr>
          <p:cNvSpPr>
            <a:spLocks noGrp="1"/>
          </p:cNvSpPr>
          <p:nvPr>
            <p:ph type="body" sz="quarter" idx="11" hasCustomPrompt="1"/>
          </p:nvPr>
        </p:nvSpPr>
        <p:spPr>
          <a:xfrm>
            <a:off x="354011" y="369887"/>
            <a:ext cx="10895013" cy="355600"/>
          </a:xfrm>
          <a:prstGeom prst="rect">
            <a:avLst/>
          </a:prstGeom>
        </p:spPr>
        <p:txBody>
          <a:bodyPr/>
          <a:lstStyle>
            <a:lvl1pPr marL="0" indent="0">
              <a:buNone/>
              <a:defRPr sz="1600" b="1">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Title</a:t>
            </a:r>
          </a:p>
        </p:txBody>
      </p:sp>
      <p:cxnSp>
        <p:nvCxnSpPr>
          <p:cNvPr id="6" name="Straight Connector 5">
            <a:extLst>
              <a:ext uri="{FF2B5EF4-FFF2-40B4-BE49-F238E27FC236}">
                <a16:creationId xmlns:a16="http://schemas.microsoft.com/office/drawing/2014/main" id="{CA440A60-F3F8-5FAC-D46A-E1DFBB24BE11}"/>
              </a:ext>
            </a:extLst>
          </p:cNvPr>
          <p:cNvCxnSpPr>
            <a:cxnSpLocks/>
          </p:cNvCxnSpPr>
          <p:nvPr userDrawn="1"/>
        </p:nvCxnSpPr>
        <p:spPr>
          <a:xfrm>
            <a:off x="458724" y="731520"/>
            <a:ext cx="11274552" cy="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4B3498E1-1431-439E-B804-BCA324290A68}"/>
              </a:ext>
            </a:extLst>
          </p:cNvPr>
          <p:cNvSpPr>
            <a:spLocks noGrp="1"/>
          </p:cNvSpPr>
          <p:nvPr>
            <p:ph type="body" sz="quarter" idx="12"/>
          </p:nvPr>
        </p:nvSpPr>
        <p:spPr>
          <a:xfrm>
            <a:off x="865762" y="1659244"/>
            <a:ext cx="4364476" cy="769441"/>
          </a:xfrm>
          <a:prstGeom prst="rect">
            <a:avLst/>
          </a:prstGeom>
        </p:spPr>
        <p:txBody>
          <a:bodyPr wrap="square">
            <a:spAutoFit/>
          </a:bodyPr>
          <a:lstStyle>
            <a:lvl1pPr marL="0" indent="0" algn="l">
              <a:lnSpc>
                <a:spcPct val="100000"/>
              </a:lnSpc>
              <a:spcBef>
                <a:spcPts val="0"/>
              </a:spcBef>
              <a:buNone/>
              <a:defRPr sz="4400" b="1">
                <a:solidFill>
                  <a:schemeClr val="tx2"/>
                </a:solidFill>
                <a:latin typeface="+mj-lt"/>
              </a:defRPr>
            </a:lvl1pPr>
          </a:lstStyle>
          <a:p>
            <a:pPr lvl="0"/>
            <a:endParaRPr lang="en-US" dirty="0"/>
          </a:p>
        </p:txBody>
      </p:sp>
      <p:sp>
        <p:nvSpPr>
          <p:cNvPr id="16" name="Text Placeholder 7">
            <a:extLst>
              <a:ext uri="{FF2B5EF4-FFF2-40B4-BE49-F238E27FC236}">
                <a16:creationId xmlns:a16="http://schemas.microsoft.com/office/drawing/2014/main" id="{3952704B-368A-DE61-E747-1D4BBC4F42AA}"/>
              </a:ext>
            </a:extLst>
          </p:cNvPr>
          <p:cNvSpPr>
            <a:spLocks noGrp="1"/>
          </p:cNvSpPr>
          <p:nvPr userDrawn="1">
            <p:ph type="body" sz="quarter" idx="14"/>
          </p:nvPr>
        </p:nvSpPr>
        <p:spPr>
          <a:xfrm>
            <a:off x="7915309" y="1794618"/>
            <a:ext cx="3424730" cy="369332"/>
          </a:xfrm>
          <a:prstGeom prst="rect">
            <a:avLst/>
          </a:prstGeom>
        </p:spPr>
        <p:txBody>
          <a:bodyPr wrap="square" anchor="ctr" anchorCtr="0">
            <a:spAutoFit/>
          </a:bodyPr>
          <a:lstStyle>
            <a:lvl1pPr marL="0" indent="0" algn="l">
              <a:lnSpc>
                <a:spcPct val="100000"/>
              </a:lnSpc>
              <a:spcBef>
                <a:spcPts val="0"/>
              </a:spcBef>
              <a:buNone/>
              <a:defRPr sz="1800" b="0">
                <a:solidFill>
                  <a:schemeClr val="tx1"/>
                </a:solidFill>
                <a:latin typeface="+mn-lt"/>
              </a:defRPr>
            </a:lvl1pPr>
          </a:lstStyle>
          <a:p>
            <a:pPr lvl="0"/>
            <a:endParaRPr lang="en-US" dirty="0"/>
          </a:p>
        </p:txBody>
      </p:sp>
      <p:pic>
        <p:nvPicPr>
          <p:cNvPr id="15" name="Graphic 14">
            <a:extLst>
              <a:ext uri="{FF2B5EF4-FFF2-40B4-BE49-F238E27FC236}">
                <a16:creationId xmlns:a16="http://schemas.microsoft.com/office/drawing/2014/main" id="{28E6D669-52CA-29EB-C274-44EFED4EC1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136" y="6218795"/>
            <a:ext cx="1590581" cy="496145"/>
          </a:xfrm>
          <a:prstGeom prst="rect">
            <a:avLst/>
          </a:prstGeom>
        </p:spPr>
      </p:pic>
      <p:sp>
        <p:nvSpPr>
          <p:cNvPr id="12" name="Rectangle 11">
            <a:extLst>
              <a:ext uri="{FF2B5EF4-FFF2-40B4-BE49-F238E27FC236}">
                <a16:creationId xmlns:a16="http://schemas.microsoft.com/office/drawing/2014/main" id="{4B4BEC70-7E02-9579-75E9-E3F9A2AEF385}"/>
              </a:ext>
            </a:extLst>
          </p:cNvPr>
          <p:cNvSpPr/>
          <p:nvPr userDrawn="1"/>
        </p:nvSpPr>
        <p:spPr>
          <a:xfrm rot="5400000">
            <a:off x="7092128" y="2443203"/>
            <a:ext cx="498826" cy="972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3" name="Oval 12">
            <a:extLst>
              <a:ext uri="{FF2B5EF4-FFF2-40B4-BE49-F238E27FC236}">
                <a16:creationId xmlns:a16="http://schemas.microsoft.com/office/drawing/2014/main" id="{7E1130F4-B8FD-AE80-F75E-0E392FA9A73D}"/>
              </a:ext>
            </a:extLst>
          </p:cNvPr>
          <p:cNvSpPr>
            <a:spLocks noChangeAspect="1"/>
          </p:cNvSpPr>
          <p:nvPr userDrawn="1"/>
        </p:nvSpPr>
        <p:spPr>
          <a:xfrm>
            <a:off x="7021500" y="1659244"/>
            <a:ext cx="640080" cy="6400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4" name="Oval 13">
            <a:extLst>
              <a:ext uri="{FF2B5EF4-FFF2-40B4-BE49-F238E27FC236}">
                <a16:creationId xmlns:a16="http://schemas.microsoft.com/office/drawing/2014/main" id="{777415AB-108B-507A-1BA2-1FBA41D7177F}"/>
              </a:ext>
            </a:extLst>
          </p:cNvPr>
          <p:cNvSpPr>
            <a:spLocks noChangeAspect="1"/>
          </p:cNvSpPr>
          <p:nvPr userDrawn="1"/>
        </p:nvSpPr>
        <p:spPr>
          <a:xfrm>
            <a:off x="7102924" y="1740668"/>
            <a:ext cx="477232" cy="4772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2"/>
                </a:solidFill>
                <a:latin typeface="+mj-lt"/>
              </a:rPr>
              <a:t>1</a:t>
            </a:r>
          </a:p>
        </p:txBody>
      </p:sp>
      <p:sp>
        <p:nvSpPr>
          <p:cNvPr id="27" name="Rectangle 26">
            <a:extLst>
              <a:ext uri="{FF2B5EF4-FFF2-40B4-BE49-F238E27FC236}">
                <a16:creationId xmlns:a16="http://schemas.microsoft.com/office/drawing/2014/main" id="{BD0D187D-D5D2-A70E-176B-B363136D674D}"/>
              </a:ext>
            </a:extLst>
          </p:cNvPr>
          <p:cNvSpPr/>
          <p:nvPr userDrawn="1"/>
        </p:nvSpPr>
        <p:spPr>
          <a:xfrm rot="5400000">
            <a:off x="7087896" y="3505771"/>
            <a:ext cx="507290" cy="972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655BE720-2176-F65C-941B-5E3E58FA4E37}"/>
              </a:ext>
            </a:extLst>
          </p:cNvPr>
          <p:cNvSpPr>
            <a:spLocks noChangeAspect="1"/>
          </p:cNvSpPr>
          <p:nvPr userDrawn="1"/>
        </p:nvSpPr>
        <p:spPr>
          <a:xfrm>
            <a:off x="7021500" y="2717580"/>
            <a:ext cx="640080" cy="6400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C238AEBE-961C-B7E7-D10F-B2631DC90DEE}"/>
              </a:ext>
            </a:extLst>
          </p:cNvPr>
          <p:cNvSpPr>
            <a:spLocks noChangeAspect="1"/>
          </p:cNvSpPr>
          <p:nvPr userDrawn="1"/>
        </p:nvSpPr>
        <p:spPr>
          <a:xfrm>
            <a:off x="7102924" y="2799004"/>
            <a:ext cx="477232" cy="4772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1"/>
                </a:solidFill>
                <a:latin typeface="+mj-lt"/>
              </a:rPr>
              <a:t>2</a:t>
            </a:r>
          </a:p>
        </p:txBody>
      </p:sp>
      <p:sp>
        <p:nvSpPr>
          <p:cNvPr id="35" name="Rectangle 34">
            <a:extLst>
              <a:ext uri="{FF2B5EF4-FFF2-40B4-BE49-F238E27FC236}">
                <a16:creationId xmlns:a16="http://schemas.microsoft.com/office/drawing/2014/main" id="{820886A3-3CCA-33EB-B2EE-013BA48AF37F}"/>
              </a:ext>
            </a:extLst>
          </p:cNvPr>
          <p:cNvSpPr/>
          <p:nvPr userDrawn="1"/>
        </p:nvSpPr>
        <p:spPr>
          <a:xfrm rot="5400000">
            <a:off x="7087221" y="4564767"/>
            <a:ext cx="508610" cy="972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C5734902-C341-EDF9-182B-676AAC4DB561}"/>
              </a:ext>
            </a:extLst>
          </p:cNvPr>
          <p:cNvSpPr>
            <a:spLocks noChangeAspect="1"/>
          </p:cNvSpPr>
          <p:nvPr userDrawn="1"/>
        </p:nvSpPr>
        <p:spPr>
          <a:xfrm>
            <a:off x="7021485" y="3775916"/>
            <a:ext cx="640080" cy="6400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5FD5F033-F5BA-7243-9839-0EF31D6C7392}"/>
              </a:ext>
            </a:extLst>
          </p:cNvPr>
          <p:cNvSpPr>
            <a:spLocks noChangeAspect="1"/>
          </p:cNvSpPr>
          <p:nvPr userDrawn="1"/>
        </p:nvSpPr>
        <p:spPr>
          <a:xfrm>
            <a:off x="7102909" y="3857340"/>
            <a:ext cx="477232" cy="4772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3"/>
                </a:solidFill>
                <a:latin typeface="+mj-lt"/>
              </a:rPr>
              <a:t>3</a:t>
            </a:r>
          </a:p>
        </p:txBody>
      </p:sp>
      <p:sp>
        <p:nvSpPr>
          <p:cNvPr id="40" name="Oval 39">
            <a:extLst>
              <a:ext uri="{FF2B5EF4-FFF2-40B4-BE49-F238E27FC236}">
                <a16:creationId xmlns:a16="http://schemas.microsoft.com/office/drawing/2014/main" id="{58588315-E0D5-1C90-E82D-463ABD8A2CF1}"/>
              </a:ext>
            </a:extLst>
          </p:cNvPr>
          <p:cNvSpPr>
            <a:spLocks noChangeAspect="1"/>
          </p:cNvSpPr>
          <p:nvPr userDrawn="1"/>
        </p:nvSpPr>
        <p:spPr>
          <a:xfrm>
            <a:off x="7021485" y="4834253"/>
            <a:ext cx="640080" cy="64008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id="{4E4BAFBD-5CA5-9DE8-A1B9-3F4555851BC9}"/>
              </a:ext>
            </a:extLst>
          </p:cNvPr>
          <p:cNvSpPr>
            <a:spLocks noChangeAspect="1"/>
          </p:cNvSpPr>
          <p:nvPr userDrawn="1"/>
        </p:nvSpPr>
        <p:spPr>
          <a:xfrm>
            <a:off x="7102909" y="4915677"/>
            <a:ext cx="477232" cy="4772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solidFill>
                <a:latin typeface="+mj-lt"/>
              </a:rPr>
              <a:t>4</a:t>
            </a:r>
          </a:p>
        </p:txBody>
      </p:sp>
      <p:sp>
        <p:nvSpPr>
          <p:cNvPr id="43" name="Text Placeholder 7">
            <a:extLst>
              <a:ext uri="{FF2B5EF4-FFF2-40B4-BE49-F238E27FC236}">
                <a16:creationId xmlns:a16="http://schemas.microsoft.com/office/drawing/2014/main" id="{2BC1C74F-D68A-7FA5-EA0B-0E60135E82B8}"/>
              </a:ext>
            </a:extLst>
          </p:cNvPr>
          <p:cNvSpPr>
            <a:spLocks noGrp="1"/>
          </p:cNvSpPr>
          <p:nvPr>
            <p:ph type="body" sz="quarter" idx="15"/>
          </p:nvPr>
        </p:nvSpPr>
        <p:spPr>
          <a:xfrm>
            <a:off x="7915309" y="2852954"/>
            <a:ext cx="3424730" cy="369332"/>
          </a:xfrm>
          <a:prstGeom prst="rect">
            <a:avLst/>
          </a:prstGeom>
        </p:spPr>
        <p:txBody>
          <a:bodyPr wrap="square" anchor="ctr" anchorCtr="0">
            <a:spAutoFit/>
          </a:bodyPr>
          <a:lstStyle>
            <a:lvl1pPr marL="0" indent="0" algn="l">
              <a:lnSpc>
                <a:spcPct val="100000"/>
              </a:lnSpc>
              <a:spcBef>
                <a:spcPts val="0"/>
              </a:spcBef>
              <a:buNone/>
              <a:defRPr sz="1800" b="0">
                <a:solidFill>
                  <a:schemeClr val="tx1"/>
                </a:solidFill>
                <a:latin typeface="+mn-lt"/>
              </a:defRPr>
            </a:lvl1pPr>
          </a:lstStyle>
          <a:p>
            <a:pPr lvl="0"/>
            <a:endParaRPr lang="en-US" dirty="0"/>
          </a:p>
        </p:txBody>
      </p:sp>
      <p:sp>
        <p:nvSpPr>
          <p:cNvPr id="44" name="Text Placeholder 7">
            <a:extLst>
              <a:ext uri="{FF2B5EF4-FFF2-40B4-BE49-F238E27FC236}">
                <a16:creationId xmlns:a16="http://schemas.microsoft.com/office/drawing/2014/main" id="{81EC2F12-905A-251B-04D7-CA116F9D64EF}"/>
              </a:ext>
            </a:extLst>
          </p:cNvPr>
          <p:cNvSpPr>
            <a:spLocks noGrp="1"/>
          </p:cNvSpPr>
          <p:nvPr>
            <p:ph type="body" sz="quarter" idx="16"/>
          </p:nvPr>
        </p:nvSpPr>
        <p:spPr>
          <a:xfrm>
            <a:off x="7915309" y="3911290"/>
            <a:ext cx="3424730" cy="369332"/>
          </a:xfrm>
          <a:prstGeom prst="rect">
            <a:avLst/>
          </a:prstGeom>
        </p:spPr>
        <p:txBody>
          <a:bodyPr wrap="square" anchor="ctr" anchorCtr="0">
            <a:spAutoFit/>
          </a:bodyPr>
          <a:lstStyle>
            <a:lvl1pPr marL="0" indent="0" algn="l">
              <a:lnSpc>
                <a:spcPct val="100000"/>
              </a:lnSpc>
              <a:spcBef>
                <a:spcPts val="0"/>
              </a:spcBef>
              <a:buNone/>
              <a:defRPr sz="1800" b="0">
                <a:solidFill>
                  <a:schemeClr val="tx1"/>
                </a:solidFill>
                <a:latin typeface="+mn-lt"/>
              </a:defRPr>
            </a:lvl1pPr>
          </a:lstStyle>
          <a:p>
            <a:pPr lvl="0"/>
            <a:endParaRPr lang="en-US" dirty="0"/>
          </a:p>
        </p:txBody>
      </p:sp>
      <p:sp>
        <p:nvSpPr>
          <p:cNvPr id="45" name="Text Placeholder 7">
            <a:extLst>
              <a:ext uri="{FF2B5EF4-FFF2-40B4-BE49-F238E27FC236}">
                <a16:creationId xmlns:a16="http://schemas.microsoft.com/office/drawing/2014/main" id="{373761B6-269A-98A2-2702-30A10884877B}"/>
              </a:ext>
            </a:extLst>
          </p:cNvPr>
          <p:cNvSpPr>
            <a:spLocks noGrp="1"/>
          </p:cNvSpPr>
          <p:nvPr>
            <p:ph type="body" sz="quarter" idx="17"/>
          </p:nvPr>
        </p:nvSpPr>
        <p:spPr>
          <a:xfrm>
            <a:off x="7915309" y="4969626"/>
            <a:ext cx="3424730" cy="369332"/>
          </a:xfrm>
          <a:prstGeom prst="rect">
            <a:avLst/>
          </a:prstGeom>
        </p:spPr>
        <p:txBody>
          <a:bodyPr wrap="square" anchor="ctr" anchorCtr="0">
            <a:spAutoFit/>
          </a:bodyPr>
          <a:lstStyle>
            <a:lvl1pPr marL="0" indent="0" algn="l">
              <a:lnSpc>
                <a:spcPct val="100000"/>
              </a:lnSpc>
              <a:spcBef>
                <a:spcPts val="0"/>
              </a:spcBef>
              <a:buNone/>
              <a:defRPr sz="1800" b="0">
                <a:solidFill>
                  <a:schemeClr val="tx1"/>
                </a:solidFill>
                <a:latin typeface="+mn-lt"/>
              </a:defRPr>
            </a:lvl1pPr>
          </a:lstStyle>
          <a:p>
            <a:pPr lvl="0"/>
            <a:endParaRPr lang="en-US" dirty="0"/>
          </a:p>
        </p:txBody>
      </p:sp>
    </p:spTree>
    <p:extLst>
      <p:ext uri="{BB962C8B-B14F-4D97-AF65-F5344CB8AC3E}">
        <p14:creationId xmlns:p14="http://schemas.microsoft.com/office/powerpoint/2010/main" val="28195886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alf Parts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DA5B9F3-7E4C-6A4A-CC33-4B285E1DBDEB}"/>
              </a:ext>
            </a:extLst>
          </p:cNvPr>
          <p:cNvSpPr/>
          <p:nvPr userDrawn="1"/>
        </p:nvSpPr>
        <p:spPr>
          <a:xfrm>
            <a:off x="0" y="-71340"/>
            <a:ext cx="6096000" cy="69293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C64128BF-6BFC-5D20-8A73-DC580CB79DF0}"/>
              </a:ext>
            </a:extLst>
          </p:cNvPr>
          <p:cNvSpPr>
            <a:spLocks noGrp="1"/>
          </p:cNvSpPr>
          <p:nvPr>
            <p:ph type="sldNum" sz="quarter" idx="10"/>
          </p:nvPr>
        </p:nvSpPr>
        <p:spPr>
          <a:xfrm>
            <a:off x="11541149" y="6284305"/>
            <a:ext cx="427419" cy="365125"/>
          </a:xfrm>
        </p:spPr>
        <p:txBody>
          <a:bodyPr/>
          <a:lstStyle/>
          <a:p>
            <a:fld id="{6CC2FB7E-E9FD-AA44-8101-F627C1923673}" type="slidenum">
              <a:rPr lang="en-US" smtClean="0"/>
              <a:pPr/>
              <a:t>‹#›</a:t>
            </a:fld>
            <a:endParaRPr lang="en-US" dirty="0"/>
          </a:p>
        </p:txBody>
      </p:sp>
      <p:sp>
        <p:nvSpPr>
          <p:cNvPr id="5" name="Text Placeholder 4">
            <a:extLst>
              <a:ext uri="{FF2B5EF4-FFF2-40B4-BE49-F238E27FC236}">
                <a16:creationId xmlns:a16="http://schemas.microsoft.com/office/drawing/2014/main" id="{CF15A299-5F85-259C-C76B-A026AFD1A11E}"/>
              </a:ext>
            </a:extLst>
          </p:cNvPr>
          <p:cNvSpPr>
            <a:spLocks noGrp="1"/>
          </p:cNvSpPr>
          <p:nvPr>
            <p:ph type="body" sz="quarter" idx="11" hasCustomPrompt="1"/>
          </p:nvPr>
        </p:nvSpPr>
        <p:spPr>
          <a:xfrm>
            <a:off x="354011" y="369887"/>
            <a:ext cx="10895013" cy="355600"/>
          </a:xfrm>
          <a:prstGeom prst="rect">
            <a:avLst/>
          </a:prstGeom>
        </p:spPr>
        <p:txBody>
          <a:bodyPr/>
          <a:lstStyle>
            <a:lvl1pPr marL="0" indent="0">
              <a:buNone/>
              <a:defRPr sz="1600" b="1">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Title</a:t>
            </a:r>
          </a:p>
        </p:txBody>
      </p:sp>
      <p:cxnSp>
        <p:nvCxnSpPr>
          <p:cNvPr id="6" name="Straight Connector 5">
            <a:extLst>
              <a:ext uri="{FF2B5EF4-FFF2-40B4-BE49-F238E27FC236}">
                <a16:creationId xmlns:a16="http://schemas.microsoft.com/office/drawing/2014/main" id="{CA440A60-F3F8-5FAC-D46A-E1DFBB24BE11}"/>
              </a:ext>
            </a:extLst>
          </p:cNvPr>
          <p:cNvCxnSpPr>
            <a:cxnSpLocks/>
          </p:cNvCxnSpPr>
          <p:nvPr userDrawn="1"/>
        </p:nvCxnSpPr>
        <p:spPr>
          <a:xfrm>
            <a:off x="458724" y="731520"/>
            <a:ext cx="5637276"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4B3498E1-1431-439E-B804-BCA324290A68}"/>
              </a:ext>
            </a:extLst>
          </p:cNvPr>
          <p:cNvSpPr>
            <a:spLocks noGrp="1"/>
          </p:cNvSpPr>
          <p:nvPr>
            <p:ph type="body" sz="quarter" idx="12"/>
          </p:nvPr>
        </p:nvSpPr>
        <p:spPr>
          <a:xfrm>
            <a:off x="865762" y="2065388"/>
            <a:ext cx="4364476" cy="584775"/>
          </a:xfrm>
          <a:prstGeom prst="rect">
            <a:avLst/>
          </a:prstGeom>
        </p:spPr>
        <p:txBody>
          <a:bodyPr wrap="square">
            <a:spAutoFit/>
          </a:bodyPr>
          <a:lstStyle>
            <a:lvl1pPr marL="0" indent="0" algn="l">
              <a:lnSpc>
                <a:spcPct val="100000"/>
              </a:lnSpc>
              <a:spcBef>
                <a:spcPts val="0"/>
              </a:spcBef>
              <a:buNone/>
              <a:defRPr sz="3200" b="1">
                <a:solidFill>
                  <a:schemeClr val="bg1"/>
                </a:solidFill>
                <a:latin typeface="+mj-lt"/>
              </a:defRPr>
            </a:lvl1pPr>
          </a:lstStyle>
          <a:p>
            <a:pPr lvl="0"/>
            <a:endParaRPr lang="en-US" dirty="0"/>
          </a:p>
        </p:txBody>
      </p:sp>
      <p:sp>
        <p:nvSpPr>
          <p:cNvPr id="16" name="Text Placeholder 7">
            <a:extLst>
              <a:ext uri="{FF2B5EF4-FFF2-40B4-BE49-F238E27FC236}">
                <a16:creationId xmlns:a16="http://schemas.microsoft.com/office/drawing/2014/main" id="{3952704B-368A-DE61-E747-1D4BBC4F42AA}"/>
              </a:ext>
            </a:extLst>
          </p:cNvPr>
          <p:cNvSpPr>
            <a:spLocks noGrp="1"/>
          </p:cNvSpPr>
          <p:nvPr userDrawn="1">
            <p:ph type="body" sz="quarter" idx="14"/>
          </p:nvPr>
        </p:nvSpPr>
        <p:spPr>
          <a:xfrm>
            <a:off x="6750588" y="1794618"/>
            <a:ext cx="4790561" cy="381002"/>
          </a:xfrm>
          <a:prstGeom prst="rect">
            <a:avLst/>
          </a:prstGeom>
        </p:spPr>
        <p:txBody>
          <a:bodyPr wrap="square" anchor="t" anchorCtr="0">
            <a:spAutoFit/>
          </a:bodyPr>
          <a:lstStyle>
            <a:lvl1pPr marL="0" indent="0" algn="l">
              <a:lnSpc>
                <a:spcPct val="110000"/>
              </a:lnSpc>
              <a:spcBef>
                <a:spcPts val="0"/>
              </a:spcBef>
              <a:buNone/>
              <a:defRPr sz="1800" b="0">
                <a:solidFill>
                  <a:schemeClr val="tx1"/>
                </a:solidFill>
                <a:latin typeface="+mn-lt"/>
              </a:defRPr>
            </a:lvl1pPr>
          </a:lstStyle>
          <a:p>
            <a:pPr lvl="0"/>
            <a:endParaRPr lang="en-US" dirty="0"/>
          </a:p>
        </p:txBody>
      </p:sp>
      <p:pic>
        <p:nvPicPr>
          <p:cNvPr id="15" name="Graphic 14">
            <a:extLst>
              <a:ext uri="{FF2B5EF4-FFF2-40B4-BE49-F238E27FC236}">
                <a16:creationId xmlns:a16="http://schemas.microsoft.com/office/drawing/2014/main" id="{28E6D669-52CA-29EB-C274-44EFED4EC1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136" y="6218795"/>
            <a:ext cx="1590581" cy="496145"/>
          </a:xfrm>
          <a:prstGeom prst="rect">
            <a:avLst/>
          </a:prstGeom>
        </p:spPr>
      </p:pic>
      <p:cxnSp>
        <p:nvCxnSpPr>
          <p:cNvPr id="4" name="Straight Connector 3">
            <a:extLst>
              <a:ext uri="{FF2B5EF4-FFF2-40B4-BE49-F238E27FC236}">
                <a16:creationId xmlns:a16="http://schemas.microsoft.com/office/drawing/2014/main" id="{B6B40C76-3F58-2EBC-81E1-360B2A80DFF6}"/>
              </a:ext>
            </a:extLst>
          </p:cNvPr>
          <p:cNvCxnSpPr>
            <a:cxnSpLocks/>
          </p:cNvCxnSpPr>
          <p:nvPr userDrawn="1"/>
        </p:nvCxnSpPr>
        <p:spPr>
          <a:xfrm>
            <a:off x="6096000" y="731520"/>
            <a:ext cx="5637276" cy="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2FC69D76-5279-ECCC-CCE4-79354438BDB5}"/>
              </a:ext>
            </a:extLst>
          </p:cNvPr>
          <p:cNvSpPr>
            <a:spLocks noGrp="1"/>
          </p:cNvSpPr>
          <p:nvPr>
            <p:ph type="body" sz="quarter" idx="18"/>
          </p:nvPr>
        </p:nvSpPr>
        <p:spPr>
          <a:xfrm>
            <a:off x="865762" y="1594563"/>
            <a:ext cx="4364476" cy="400110"/>
          </a:xfrm>
          <a:prstGeom prst="rect">
            <a:avLst/>
          </a:prstGeom>
        </p:spPr>
        <p:txBody>
          <a:bodyPr wrap="square">
            <a:spAutoFit/>
          </a:bodyPr>
          <a:lstStyle>
            <a:lvl1pPr marL="0" indent="0" algn="l">
              <a:lnSpc>
                <a:spcPct val="100000"/>
              </a:lnSpc>
              <a:spcBef>
                <a:spcPts val="0"/>
              </a:spcBef>
              <a:buNone/>
              <a:defRPr sz="2000" b="1">
                <a:solidFill>
                  <a:schemeClr val="accent2"/>
                </a:solidFill>
                <a:latin typeface="+mj-lt"/>
              </a:defRPr>
            </a:lvl1pPr>
          </a:lstStyle>
          <a:p>
            <a:pPr lvl="0"/>
            <a:endParaRPr lang="en-US" dirty="0"/>
          </a:p>
        </p:txBody>
      </p:sp>
      <p:sp>
        <p:nvSpPr>
          <p:cNvPr id="11" name="Rectangle: Rounded Corners 10">
            <a:extLst>
              <a:ext uri="{FF2B5EF4-FFF2-40B4-BE49-F238E27FC236}">
                <a16:creationId xmlns:a16="http://schemas.microsoft.com/office/drawing/2014/main" id="{5AB949BC-78B6-7A97-06FD-1A05AA5A4F5F}"/>
              </a:ext>
            </a:extLst>
          </p:cNvPr>
          <p:cNvSpPr/>
          <p:nvPr userDrawn="1"/>
        </p:nvSpPr>
        <p:spPr>
          <a:xfrm>
            <a:off x="6828409" y="1390182"/>
            <a:ext cx="996412" cy="346355"/>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Part One</a:t>
            </a:r>
          </a:p>
        </p:txBody>
      </p:sp>
      <p:sp>
        <p:nvSpPr>
          <p:cNvPr id="17" name="Text Placeholder 7">
            <a:extLst>
              <a:ext uri="{FF2B5EF4-FFF2-40B4-BE49-F238E27FC236}">
                <a16:creationId xmlns:a16="http://schemas.microsoft.com/office/drawing/2014/main" id="{CED1B20A-FC75-6760-9BC5-48562491CF9E}"/>
              </a:ext>
            </a:extLst>
          </p:cNvPr>
          <p:cNvSpPr>
            <a:spLocks noGrp="1"/>
          </p:cNvSpPr>
          <p:nvPr>
            <p:ph type="body" sz="quarter" idx="19"/>
          </p:nvPr>
        </p:nvSpPr>
        <p:spPr>
          <a:xfrm>
            <a:off x="6750588" y="3316656"/>
            <a:ext cx="4790561" cy="381002"/>
          </a:xfrm>
          <a:prstGeom prst="rect">
            <a:avLst/>
          </a:prstGeom>
        </p:spPr>
        <p:txBody>
          <a:bodyPr wrap="square" anchor="t" anchorCtr="0">
            <a:spAutoFit/>
          </a:bodyPr>
          <a:lstStyle>
            <a:lvl1pPr marL="0" indent="0" algn="l">
              <a:lnSpc>
                <a:spcPct val="110000"/>
              </a:lnSpc>
              <a:spcBef>
                <a:spcPts val="0"/>
              </a:spcBef>
              <a:buNone/>
              <a:defRPr sz="1800" b="0">
                <a:solidFill>
                  <a:schemeClr val="tx1"/>
                </a:solidFill>
                <a:latin typeface="+mn-lt"/>
              </a:defRPr>
            </a:lvl1pPr>
          </a:lstStyle>
          <a:p>
            <a:pPr lvl="0"/>
            <a:endParaRPr lang="en-US" dirty="0"/>
          </a:p>
        </p:txBody>
      </p:sp>
      <p:sp>
        <p:nvSpPr>
          <p:cNvPr id="18" name="Rectangle: Rounded Corners 17">
            <a:extLst>
              <a:ext uri="{FF2B5EF4-FFF2-40B4-BE49-F238E27FC236}">
                <a16:creationId xmlns:a16="http://schemas.microsoft.com/office/drawing/2014/main" id="{F8D5C1C1-F6FB-9AA3-A214-DC766DB82544}"/>
              </a:ext>
            </a:extLst>
          </p:cNvPr>
          <p:cNvSpPr/>
          <p:nvPr userDrawn="1"/>
        </p:nvSpPr>
        <p:spPr>
          <a:xfrm>
            <a:off x="6828409" y="2912220"/>
            <a:ext cx="996412" cy="346355"/>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Part Two</a:t>
            </a:r>
          </a:p>
        </p:txBody>
      </p:sp>
      <p:sp>
        <p:nvSpPr>
          <p:cNvPr id="19" name="Text Placeholder 7">
            <a:extLst>
              <a:ext uri="{FF2B5EF4-FFF2-40B4-BE49-F238E27FC236}">
                <a16:creationId xmlns:a16="http://schemas.microsoft.com/office/drawing/2014/main" id="{78B71EFF-3361-06F3-0D3C-58C7704130AF}"/>
              </a:ext>
            </a:extLst>
          </p:cNvPr>
          <p:cNvSpPr>
            <a:spLocks noGrp="1"/>
          </p:cNvSpPr>
          <p:nvPr>
            <p:ph type="body" sz="quarter" idx="20"/>
          </p:nvPr>
        </p:nvSpPr>
        <p:spPr>
          <a:xfrm>
            <a:off x="6750588" y="4878716"/>
            <a:ext cx="4790561" cy="381002"/>
          </a:xfrm>
          <a:prstGeom prst="rect">
            <a:avLst/>
          </a:prstGeom>
        </p:spPr>
        <p:txBody>
          <a:bodyPr wrap="square" anchor="t" anchorCtr="0">
            <a:spAutoFit/>
          </a:bodyPr>
          <a:lstStyle>
            <a:lvl1pPr marL="0" indent="0" algn="l">
              <a:lnSpc>
                <a:spcPct val="110000"/>
              </a:lnSpc>
              <a:spcBef>
                <a:spcPts val="0"/>
              </a:spcBef>
              <a:buNone/>
              <a:defRPr sz="1800" b="0">
                <a:solidFill>
                  <a:schemeClr val="tx1"/>
                </a:solidFill>
                <a:latin typeface="+mn-lt"/>
              </a:defRPr>
            </a:lvl1pPr>
          </a:lstStyle>
          <a:p>
            <a:pPr lvl="0"/>
            <a:endParaRPr lang="en-US" dirty="0"/>
          </a:p>
        </p:txBody>
      </p:sp>
      <p:sp>
        <p:nvSpPr>
          <p:cNvPr id="20" name="Rectangle: Rounded Corners 19">
            <a:extLst>
              <a:ext uri="{FF2B5EF4-FFF2-40B4-BE49-F238E27FC236}">
                <a16:creationId xmlns:a16="http://schemas.microsoft.com/office/drawing/2014/main" id="{BD376073-0EFD-CECD-41ED-C35EF9D43844}"/>
              </a:ext>
            </a:extLst>
          </p:cNvPr>
          <p:cNvSpPr/>
          <p:nvPr userDrawn="1"/>
        </p:nvSpPr>
        <p:spPr>
          <a:xfrm>
            <a:off x="6828409" y="4474280"/>
            <a:ext cx="996412" cy="346355"/>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Part Three</a:t>
            </a:r>
          </a:p>
        </p:txBody>
      </p:sp>
    </p:spTree>
    <p:extLst>
      <p:ext uri="{BB962C8B-B14F-4D97-AF65-F5344CB8AC3E}">
        <p14:creationId xmlns:p14="http://schemas.microsoft.com/office/powerpoint/2010/main" val="11248287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vide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DA5B9F3-7E4C-6A4A-CC33-4B285E1DBDEB}"/>
              </a:ext>
            </a:extLst>
          </p:cNvPr>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C64128BF-6BFC-5D20-8A73-DC580CB79DF0}"/>
              </a:ext>
            </a:extLst>
          </p:cNvPr>
          <p:cNvSpPr>
            <a:spLocks noGrp="1"/>
          </p:cNvSpPr>
          <p:nvPr>
            <p:ph type="sldNum" sz="quarter" idx="10"/>
          </p:nvPr>
        </p:nvSpPr>
        <p:spPr>
          <a:xfrm>
            <a:off x="11541149" y="6284305"/>
            <a:ext cx="427419" cy="365125"/>
          </a:xfrm>
        </p:spPr>
        <p:txBody>
          <a:bodyPr/>
          <a:lstStyle>
            <a:lvl1pPr>
              <a:defRPr>
                <a:solidFill>
                  <a:schemeClr val="bg1"/>
                </a:solidFill>
              </a:defRPr>
            </a:lvl1pPr>
          </a:lstStyle>
          <a:p>
            <a:fld id="{6CC2FB7E-E9FD-AA44-8101-F627C1923673}" type="slidenum">
              <a:rPr lang="en-US" smtClean="0"/>
              <a:pPr/>
              <a:t>‹#›</a:t>
            </a:fld>
            <a:endParaRPr lang="en-US" dirty="0"/>
          </a:p>
        </p:txBody>
      </p:sp>
      <p:sp>
        <p:nvSpPr>
          <p:cNvPr id="5" name="Text Placeholder 4">
            <a:extLst>
              <a:ext uri="{FF2B5EF4-FFF2-40B4-BE49-F238E27FC236}">
                <a16:creationId xmlns:a16="http://schemas.microsoft.com/office/drawing/2014/main" id="{CF15A299-5F85-259C-C76B-A026AFD1A11E}"/>
              </a:ext>
            </a:extLst>
          </p:cNvPr>
          <p:cNvSpPr>
            <a:spLocks noGrp="1"/>
          </p:cNvSpPr>
          <p:nvPr>
            <p:ph type="body" sz="quarter" idx="11" hasCustomPrompt="1"/>
          </p:nvPr>
        </p:nvSpPr>
        <p:spPr>
          <a:xfrm>
            <a:off x="354011" y="369887"/>
            <a:ext cx="5365853" cy="355600"/>
          </a:xfrm>
          <a:prstGeom prst="rect">
            <a:avLst/>
          </a:prstGeom>
        </p:spPr>
        <p:txBody>
          <a:bodyPr/>
          <a:lstStyle>
            <a:lvl1pPr marL="0" indent="0">
              <a:buNone/>
              <a:defRPr sz="1600" b="1">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Title</a:t>
            </a:r>
          </a:p>
        </p:txBody>
      </p:sp>
      <p:cxnSp>
        <p:nvCxnSpPr>
          <p:cNvPr id="6" name="Straight Connector 5">
            <a:extLst>
              <a:ext uri="{FF2B5EF4-FFF2-40B4-BE49-F238E27FC236}">
                <a16:creationId xmlns:a16="http://schemas.microsoft.com/office/drawing/2014/main" id="{CA440A60-F3F8-5FAC-D46A-E1DFBB24BE11}"/>
              </a:ext>
            </a:extLst>
          </p:cNvPr>
          <p:cNvCxnSpPr>
            <a:cxnSpLocks/>
          </p:cNvCxnSpPr>
          <p:nvPr userDrawn="1"/>
        </p:nvCxnSpPr>
        <p:spPr>
          <a:xfrm flipV="1">
            <a:off x="458724" y="725487"/>
            <a:ext cx="5261140" cy="6033"/>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4B3498E1-1431-439E-B804-BCA324290A68}"/>
              </a:ext>
            </a:extLst>
          </p:cNvPr>
          <p:cNvSpPr>
            <a:spLocks noGrp="1"/>
          </p:cNvSpPr>
          <p:nvPr>
            <p:ph type="body" sz="quarter" idx="12"/>
          </p:nvPr>
        </p:nvSpPr>
        <p:spPr>
          <a:xfrm>
            <a:off x="865762" y="1659244"/>
            <a:ext cx="4364476" cy="553998"/>
          </a:xfrm>
          <a:prstGeom prst="rect">
            <a:avLst/>
          </a:prstGeom>
        </p:spPr>
        <p:txBody>
          <a:bodyPr wrap="square">
            <a:spAutoFit/>
          </a:bodyPr>
          <a:lstStyle>
            <a:lvl1pPr marL="0" indent="0" algn="l">
              <a:lnSpc>
                <a:spcPct val="100000"/>
              </a:lnSpc>
              <a:spcBef>
                <a:spcPts val="0"/>
              </a:spcBef>
              <a:buNone/>
              <a:defRPr sz="3000" b="1">
                <a:solidFill>
                  <a:schemeClr val="tx2"/>
                </a:solidFill>
                <a:latin typeface="+mj-lt"/>
              </a:defRPr>
            </a:lvl1pPr>
          </a:lstStyle>
          <a:p>
            <a:pPr lvl="0"/>
            <a:endParaRPr lang="en-US" dirty="0"/>
          </a:p>
        </p:txBody>
      </p:sp>
      <p:pic>
        <p:nvPicPr>
          <p:cNvPr id="15" name="Graphic 14">
            <a:extLst>
              <a:ext uri="{FF2B5EF4-FFF2-40B4-BE49-F238E27FC236}">
                <a16:creationId xmlns:a16="http://schemas.microsoft.com/office/drawing/2014/main" id="{28E6D669-52CA-29EB-C274-44EFED4EC1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136" y="6218795"/>
            <a:ext cx="1590581" cy="496145"/>
          </a:xfrm>
          <a:prstGeom prst="rect">
            <a:avLst/>
          </a:prstGeom>
        </p:spPr>
      </p:pic>
      <p:sp>
        <p:nvSpPr>
          <p:cNvPr id="43" name="Text Placeholder 7">
            <a:extLst>
              <a:ext uri="{FF2B5EF4-FFF2-40B4-BE49-F238E27FC236}">
                <a16:creationId xmlns:a16="http://schemas.microsoft.com/office/drawing/2014/main" id="{2BC1C74F-D68A-7FA5-EA0B-0E60135E82B8}"/>
              </a:ext>
            </a:extLst>
          </p:cNvPr>
          <p:cNvSpPr>
            <a:spLocks noGrp="1"/>
          </p:cNvSpPr>
          <p:nvPr>
            <p:ph type="body" sz="quarter" idx="15"/>
          </p:nvPr>
        </p:nvSpPr>
        <p:spPr>
          <a:xfrm>
            <a:off x="865762" y="2574375"/>
            <a:ext cx="4364476" cy="307777"/>
          </a:xfrm>
          <a:prstGeom prst="rect">
            <a:avLst/>
          </a:prstGeom>
        </p:spPr>
        <p:txBody>
          <a:bodyPr wrap="square" anchor="ctr" anchorCtr="0">
            <a:spAutoFit/>
          </a:bodyPr>
          <a:lstStyle>
            <a:lvl1pPr marL="0" indent="0" algn="l">
              <a:lnSpc>
                <a:spcPct val="100000"/>
              </a:lnSpc>
              <a:spcBef>
                <a:spcPts val="0"/>
              </a:spcBef>
              <a:buNone/>
              <a:defRPr sz="1400" b="0">
                <a:solidFill>
                  <a:schemeClr val="tx1"/>
                </a:solidFill>
                <a:latin typeface="+mn-lt"/>
              </a:defRPr>
            </a:lvl1pPr>
          </a:lstStyle>
          <a:p>
            <a:pPr lvl="0"/>
            <a:endParaRPr lang="en-US" dirty="0"/>
          </a:p>
        </p:txBody>
      </p:sp>
      <p:sp>
        <p:nvSpPr>
          <p:cNvPr id="8" name="TextBox 7">
            <a:extLst>
              <a:ext uri="{FF2B5EF4-FFF2-40B4-BE49-F238E27FC236}">
                <a16:creationId xmlns:a16="http://schemas.microsoft.com/office/drawing/2014/main" id="{A96B454C-4358-9A5A-0880-6EA1F7EB318D}"/>
              </a:ext>
            </a:extLst>
          </p:cNvPr>
          <p:cNvSpPr txBox="1"/>
          <p:nvPr userDrawn="1"/>
        </p:nvSpPr>
        <p:spPr>
          <a:xfrm>
            <a:off x="7614288" y="6343757"/>
            <a:ext cx="3966703" cy="246221"/>
          </a:xfrm>
          <a:prstGeom prst="rect">
            <a:avLst/>
          </a:prstGeom>
          <a:noFill/>
        </p:spPr>
        <p:txBody>
          <a:bodyPr wrap="square" lIns="91440" tIns="45720" rIns="91440" bIns="45720" rtlCol="0">
            <a:spAutoFit/>
          </a:bodyPr>
          <a:lstStyle/>
          <a:p>
            <a:pPr algn="r"/>
            <a:r>
              <a:rPr lang="en-US" sz="1000" dirty="0">
                <a:solidFill>
                  <a:schemeClr val="bg1"/>
                </a:solidFill>
                <a:latin typeface="+mn-lt"/>
              </a:rPr>
              <a:t>Confidential to Members of The Recycling Partnership</a:t>
            </a:r>
          </a:p>
        </p:txBody>
      </p:sp>
      <p:cxnSp>
        <p:nvCxnSpPr>
          <p:cNvPr id="11" name="Straight Connector 10">
            <a:extLst>
              <a:ext uri="{FF2B5EF4-FFF2-40B4-BE49-F238E27FC236}">
                <a16:creationId xmlns:a16="http://schemas.microsoft.com/office/drawing/2014/main" id="{82FDDC29-F374-DA64-4E0A-1212B2C13E4D}"/>
              </a:ext>
            </a:extLst>
          </p:cNvPr>
          <p:cNvCxnSpPr>
            <a:cxnSpLocks/>
          </p:cNvCxnSpPr>
          <p:nvPr userDrawn="1"/>
        </p:nvCxnSpPr>
        <p:spPr>
          <a:xfrm>
            <a:off x="11558587" y="6409717"/>
            <a:ext cx="0" cy="11430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16" name="Text Placeholder 7">
            <a:extLst>
              <a:ext uri="{FF2B5EF4-FFF2-40B4-BE49-F238E27FC236}">
                <a16:creationId xmlns:a16="http://schemas.microsoft.com/office/drawing/2014/main" id="{82E6CCE5-1469-A9F0-147C-46E3D0C70EF8}"/>
              </a:ext>
            </a:extLst>
          </p:cNvPr>
          <p:cNvSpPr>
            <a:spLocks noGrp="1"/>
          </p:cNvSpPr>
          <p:nvPr>
            <p:ph type="body" sz="quarter" idx="18"/>
          </p:nvPr>
        </p:nvSpPr>
        <p:spPr>
          <a:xfrm>
            <a:off x="865762" y="1244967"/>
            <a:ext cx="4364476" cy="369332"/>
          </a:xfrm>
          <a:prstGeom prst="rect">
            <a:avLst/>
          </a:prstGeom>
        </p:spPr>
        <p:txBody>
          <a:bodyPr wrap="square">
            <a:spAutoFit/>
          </a:bodyPr>
          <a:lstStyle>
            <a:lvl1pPr marL="0" indent="0" algn="l">
              <a:lnSpc>
                <a:spcPct val="100000"/>
              </a:lnSpc>
              <a:spcBef>
                <a:spcPts val="0"/>
              </a:spcBef>
              <a:buNone/>
              <a:defRPr sz="1800" b="1">
                <a:solidFill>
                  <a:schemeClr val="accent1"/>
                </a:solidFill>
                <a:latin typeface="+mj-lt"/>
              </a:defRPr>
            </a:lvl1pPr>
          </a:lstStyle>
          <a:p>
            <a:pPr lvl="0"/>
            <a:endParaRPr lang="en-US" dirty="0"/>
          </a:p>
        </p:txBody>
      </p:sp>
    </p:spTree>
    <p:extLst>
      <p:ext uri="{BB962C8B-B14F-4D97-AF65-F5344CB8AC3E}">
        <p14:creationId xmlns:p14="http://schemas.microsoft.com/office/powerpoint/2010/main" val="27979363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Divide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DA5B9F3-7E4C-6A4A-CC33-4B285E1DBDEB}"/>
              </a:ext>
            </a:extLst>
          </p:cNvPr>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C64128BF-6BFC-5D20-8A73-DC580CB79DF0}"/>
              </a:ext>
            </a:extLst>
          </p:cNvPr>
          <p:cNvSpPr>
            <a:spLocks noGrp="1"/>
          </p:cNvSpPr>
          <p:nvPr>
            <p:ph type="sldNum" sz="quarter" idx="10"/>
          </p:nvPr>
        </p:nvSpPr>
        <p:spPr>
          <a:xfrm>
            <a:off x="11541149" y="6284305"/>
            <a:ext cx="427419" cy="365125"/>
          </a:xfrm>
        </p:spPr>
        <p:txBody>
          <a:bodyPr/>
          <a:lstStyle>
            <a:lvl1pPr>
              <a:defRPr>
                <a:solidFill>
                  <a:schemeClr val="bg1"/>
                </a:solidFill>
              </a:defRPr>
            </a:lvl1pPr>
          </a:lstStyle>
          <a:p>
            <a:fld id="{6CC2FB7E-E9FD-AA44-8101-F627C1923673}" type="slidenum">
              <a:rPr lang="en-US" smtClean="0"/>
              <a:pPr/>
              <a:t>‹#›</a:t>
            </a:fld>
            <a:endParaRPr lang="en-US" dirty="0"/>
          </a:p>
        </p:txBody>
      </p:sp>
      <p:sp>
        <p:nvSpPr>
          <p:cNvPr id="5" name="Text Placeholder 4">
            <a:extLst>
              <a:ext uri="{FF2B5EF4-FFF2-40B4-BE49-F238E27FC236}">
                <a16:creationId xmlns:a16="http://schemas.microsoft.com/office/drawing/2014/main" id="{CF15A299-5F85-259C-C76B-A026AFD1A11E}"/>
              </a:ext>
            </a:extLst>
          </p:cNvPr>
          <p:cNvSpPr>
            <a:spLocks noGrp="1"/>
          </p:cNvSpPr>
          <p:nvPr>
            <p:ph type="body" sz="quarter" idx="11" hasCustomPrompt="1"/>
          </p:nvPr>
        </p:nvSpPr>
        <p:spPr>
          <a:xfrm>
            <a:off x="354011" y="369887"/>
            <a:ext cx="5365853" cy="355600"/>
          </a:xfrm>
          <a:prstGeom prst="rect">
            <a:avLst/>
          </a:prstGeom>
        </p:spPr>
        <p:txBody>
          <a:bodyPr/>
          <a:lstStyle>
            <a:lvl1pPr marL="0" indent="0">
              <a:buNone/>
              <a:defRPr sz="1600" b="1">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Title</a:t>
            </a:r>
          </a:p>
        </p:txBody>
      </p:sp>
      <p:cxnSp>
        <p:nvCxnSpPr>
          <p:cNvPr id="6" name="Straight Connector 5">
            <a:extLst>
              <a:ext uri="{FF2B5EF4-FFF2-40B4-BE49-F238E27FC236}">
                <a16:creationId xmlns:a16="http://schemas.microsoft.com/office/drawing/2014/main" id="{CA440A60-F3F8-5FAC-D46A-E1DFBB24BE11}"/>
              </a:ext>
            </a:extLst>
          </p:cNvPr>
          <p:cNvCxnSpPr>
            <a:cxnSpLocks/>
          </p:cNvCxnSpPr>
          <p:nvPr userDrawn="1"/>
        </p:nvCxnSpPr>
        <p:spPr>
          <a:xfrm flipV="1">
            <a:off x="458724" y="725487"/>
            <a:ext cx="5261140" cy="6033"/>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4B3498E1-1431-439E-B804-BCA324290A68}"/>
              </a:ext>
            </a:extLst>
          </p:cNvPr>
          <p:cNvSpPr>
            <a:spLocks noGrp="1"/>
          </p:cNvSpPr>
          <p:nvPr>
            <p:ph type="body" sz="quarter" idx="12"/>
          </p:nvPr>
        </p:nvSpPr>
        <p:spPr>
          <a:xfrm>
            <a:off x="865762" y="1659244"/>
            <a:ext cx="4364476" cy="553998"/>
          </a:xfrm>
          <a:prstGeom prst="rect">
            <a:avLst/>
          </a:prstGeom>
        </p:spPr>
        <p:txBody>
          <a:bodyPr wrap="square">
            <a:spAutoFit/>
          </a:bodyPr>
          <a:lstStyle>
            <a:lvl1pPr marL="0" indent="0" algn="l">
              <a:lnSpc>
                <a:spcPct val="100000"/>
              </a:lnSpc>
              <a:spcBef>
                <a:spcPts val="0"/>
              </a:spcBef>
              <a:buNone/>
              <a:defRPr sz="3000" b="1">
                <a:solidFill>
                  <a:schemeClr val="tx2"/>
                </a:solidFill>
                <a:latin typeface="+mj-lt"/>
              </a:defRPr>
            </a:lvl1pPr>
          </a:lstStyle>
          <a:p>
            <a:pPr lvl="0"/>
            <a:endParaRPr lang="en-US" dirty="0"/>
          </a:p>
        </p:txBody>
      </p:sp>
      <p:pic>
        <p:nvPicPr>
          <p:cNvPr id="15" name="Graphic 14">
            <a:extLst>
              <a:ext uri="{FF2B5EF4-FFF2-40B4-BE49-F238E27FC236}">
                <a16:creationId xmlns:a16="http://schemas.microsoft.com/office/drawing/2014/main" id="{28E6D669-52CA-29EB-C274-44EFED4EC1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136" y="6218795"/>
            <a:ext cx="1590581" cy="496145"/>
          </a:xfrm>
          <a:prstGeom prst="rect">
            <a:avLst/>
          </a:prstGeom>
        </p:spPr>
      </p:pic>
      <p:sp>
        <p:nvSpPr>
          <p:cNvPr id="43" name="Text Placeholder 7">
            <a:extLst>
              <a:ext uri="{FF2B5EF4-FFF2-40B4-BE49-F238E27FC236}">
                <a16:creationId xmlns:a16="http://schemas.microsoft.com/office/drawing/2014/main" id="{2BC1C74F-D68A-7FA5-EA0B-0E60135E82B8}"/>
              </a:ext>
            </a:extLst>
          </p:cNvPr>
          <p:cNvSpPr>
            <a:spLocks noGrp="1"/>
          </p:cNvSpPr>
          <p:nvPr>
            <p:ph type="body" sz="quarter" idx="15"/>
          </p:nvPr>
        </p:nvSpPr>
        <p:spPr>
          <a:xfrm>
            <a:off x="865762" y="2812534"/>
            <a:ext cx="4364476" cy="338554"/>
          </a:xfrm>
          <a:prstGeom prst="rect">
            <a:avLst/>
          </a:prstGeom>
        </p:spPr>
        <p:txBody>
          <a:bodyPr wrap="square" anchor="t" anchorCtr="0">
            <a:spAutoFit/>
          </a:bodyPr>
          <a:lstStyle>
            <a:lvl1pPr marL="0" indent="0" algn="l">
              <a:lnSpc>
                <a:spcPct val="100000"/>
              </a:lnSpc>
              <a:spcBef>
                <a:spcPts val="0"/>
              </a:spcBef>
              <a:buNone/>
              <a:defRPr sz="1600" b="0">
                <a:solidFill>
                  <a:schemeClr val="tx1"/>
                </a:solidFill>
                <a:latin typeface="+mn-lt"/>
              </a:defRPr>
            </a:lvl1pPr>
          </a:lstStyle>
          <a:p>
            <a:pPr lvl="0"/>
            <a:endParaRPr lang="en-US" dirty="0"/>
          </a:p>
        </p:txBody>
      </p:sp>
      <p:sp>
        <p:nvSpPr>
          <p:cNvPr id="8" name="TextBox 7">
            <a:extLst>
              <a:ext uri="{FF2B5EF4-FFF2-40B4-BE49-F238E27FC236}">
                <a16:creationId xmlns:a16="http://schemas.microsoft.com/office/drawing/2014/main" id="{A96B454C-4358-9A5A-0880-6EA1F7EB318D}"/>
              </a:ext>
            </a:extLst>
          </p:cNvPr>
          <p:cNvSpPr txBox="1"/>
          <p:nvPr userDrawn="1"/>
        </p:nvSpPr>
        <p:spPr>
          <a:xfrm>
            <a:off x="7614288" y="6343757"/>
            <a:ext cx="3966703" cy="246221"/>
          </a:xfrm>
          <a:prstGeom prst="rect">
            <a:avLst/>
          </a:prstGeom>
          <a:noFill/>
        </p:spPr>
        <p:txBody>
          <a:bodyPr wrap="square" lIns="91440" tIns="45720" rIns="91440" bIns="45720" rtlCol="0">
            <a:spAutoFit/>
          </a:bodyPr>
          <a:lstStyle/>
          <a:p>
            <a:pPr algn="r"/>
            <a:r>
              <a:rPr lang="en-US" sz="1000" dirty="0">
                <a:solidFill>
                  <a:schemeClr val="bg1"/>
                </a:solidFill>
                <a:latin typeface="+mn-lt"/>
              </a:rPr>
              <a:t>Confidential to Members of The Recycling Partnership</a:t>
            </a:r>
          </a:p>
        </p:txBody>
      </p:sp>
      <p:cxnSp>
        <p:nvCxnSpPr>
          <p:cNvPr id="11" name="Straight Connector 10">
            <a:extLst>
              <a:ext uri="{FF2B5EF4-FFF2-40B4-BE49-F238E27FC236}">
                <a16:creationId xmlns:a16="http://schemas.microsoft.com/office/drawing/2014/main" id="{82FDDC29-F374-DA64-4E0A-1212B2C13E4D}"/>
              </a:ext>
            </a:extLst>
          </p:cNvPr>
          <p:cNvCxnSpPr>
            <a:cxnSpLocks/>
          </p:cNvCxnSpPr>
          <p:nvPr userDrawn="1"/>
        </p:nvCxnSpPr>
        <p:spPr>
          <a:xfrm>
            <a:off x="11558587" y="6409717"/>
            <a:ext cx="0" cy="11430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16" name="Text Placeholder 7">
            <a:extLst>
              <a:ext uri="{FF2B5EF4-FFF2-40B4-BE49-F238E27FC236}">
                <a16:creationId xmlns:a16="http://schemas.microsoft.com/office/drawing/2014/main" id="{82E6CCE5-1469-A9F0-147C-46E3D0C70EF8}"/>
              </a:ext>
            </a:extLst>
          </p:cNvPr>
          <p:cNvSpPr>
            <a:spLocks noGrp="1"/>
          </p:cNvSpPr>
          <p:nvPr>
            <p:ph type="body" sz="quarter" idx="18"/>
          </p:nvPr>
        </p:nvSpPr>
        <p:spPr>
          <a:xfrm>
            <a:off x="865762" y="1244967"/>
            <a:ext cx="4364476" cy="369332"/>
          </a:xfrm>
          <a:prstGeom prst="rect">
            <a:avLst/>
          </a:prstGeom>
        </p:spPr>
        <p:txBody>
          <a:bodyPr wrap="square">
            <a:spAutoFit/>
          </a:bodyPr>
          <a:lstStyle>
            <a:lvl1pPr marL="0" indent="0" algn="l">
              <a:lnSpc>
                <a:spcPct val="100000"/>
              </a:lnSpc>
              <a:spcBef>
                <a:spcPts val="0"/>
              </a:spcBef>
              <a:buNone/>
              <a:defRPr sz="1800" b="1">
                <a:solidFill>
                  <a:schemeClr val="accent1"/>
                </a:solidFill>
                <a:latin typeface="+mj-lt"/>
              </a:defRPr>
            </a:lvl1pPr>
          </a:lstStyle>
          <a:p>
            <a:pPr lvl="0"/>
            <a:endParaRPr lang="en-US" dirty="0"/>
          </a:p>
        </p:txBody>
      </p:sp>
      <p:sp>
        <p:nvSpPr>
          <p:cNvPr id="2" name="Rectangle 1">
            <a:extLst>
              <a:ext uri="{FF2B5EF4-FFF2-40B4-BE49-F238E27FC236}">
                <a16:creationId xmlns:a16="http://schemas.microsoft.com/office/drawing/2014/main" id="{48560333-1FD5-3D91-F24C-0EC1C3428C69}"/>
              </a:ext>
            </a:extLst>
          </p:cNvPr>
          <p:cNvSpPr/>
          <p:nvPr userDrawn="1"/>
        </p:nvSpPr>
        <p:spPr>
          <a:xfrm>
            <a:off x="0" y="4218112"/>
            <a:ext cx="6096000" cy="26398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7">
            <a:extLst>
              <a:ext uri="{FF2B5EF4-FFF2-40B4-BE49-F238E27FC236}">
                <a16:creationId xmlns:a16="http://schemas.microsoft.com/office/drawing/2014/main" id="{79B1A5AD-E1CF-D826-29DE-10FE11A6EAE2}"/>
              </a:ext>
            </a:extLst>
          </p:cNvPr>
          <p:cNvSpPr>
            <a:spLocks noGrp="1"/>
          </p:cNvSpPr>
          <p:nvPr>
            <p:ph type="body" sz="quarter" idx="19"/>
          </p:nvPr>
        </p:nvSpPr>
        <p:spPr>
          <a:xfrm>
            <a:off x="560264" y="5852887"/>
            <a:ext cx="1273614" cy="153888"/>
          </a:xfrm>
          <a:prstGeom prst="rect">
            <a:avLst/>
          </a:prstGeom>
        </p:spPr>
        <p:txBody>
          <a:bodyPr wrap="square" lIns="0" tIns="0" rIns="0" bIns="0" anchor="t" anchorCtr="0">
            <a:spAutoFit/>
          </a:bodyPr>
          <a:lstStyle>
            <a:lvl1pPr marL="0" indent="0" algn="ctr">
              <a:lnSpc>
                <a:spcPct val="100000"/>
              </a:lnSpc>
              <a:spcBef>
                <a:spcPts val="0"/>
              </a:spcBef>
              <a:buNone/>
              <a:defRPr sz="1000" b="0">
                <a:solidFill>
                  <a:schemeClr val="bg1"/>
                </a:solidFill>
                <a:latin typeface="+mn-lt"/>
              </a:defRPr>
            </a:lvl1pPr>
          </a:lstStyle>
          <a:p>
            <a:pPr lvl="0"/>
            <a:endParaRPr lang="en-US" dirty="0"/>
          </a:p>
        </p:txBody>
      </p:sp>
      <p:sp>
        <p:nvSpPr>
          <p:cNvPr id="7" name="Text Placeholder 7">
            <a:extLst>
              <a:ext uri="{FF2B5EF4-FFF2-40B4-BE49-F238E27FC236}">
                <a16:creationId xmlns:a16="http://schemas.microsoft.com/office/drawing/2014/main" id="{7F1A33B8-DA79-66AD-4075-029620EB7805}"/>
              </a:ext>
            </a:extLst>
          </p:cNvPr>
          <p:cNvSpPr>
            <a:spLocks noGrp="1"/>
          </p:cNvSpPr>
          <p:nvPr>
            <p:ph type="body" sz="quarter" idx="20"/>
          </p:nvPr>
        </p:nvSpPr>
        <p:spPr>
          <a:xfrm>
            <a:off x="457136" y="5483200"/>
            <a:ext cx="1479868" cy="276999"/>
          </a:xfrm>
          <a:prstGeom prst="rect">
            <a:avLst/>
          </a:prstGeom>
        </p:spPr>
        <p:txBody>
          <a:bodyPr wrap="square">
            <a:spAutoFit/>
          </a:bodyPr>
          <a:lstStyle>
            <a:lvl1pPr marL="0" indent="0" algn="ctr">
              <a:lnSpc>
                <a:spcPct val="100000"/>
              </a:lnSpc>
              <a:spcBef>
                <a:spcPts val="0"/>
              </a:spcBef>
              <a:buNone/>
              <a:defRPr sz="1200" b="1">
                <a:solidFill>
                  <a:schemeClr val="bg1"/>
                </a:solidFill>
                <a:latin typeface="+mj-lt"/>
              </a:defRPr>
            </a:lvl1pPr>
          </a:lstStyle>
          <a:p>
            <a:pPr lvl="0"/>
            <a:endParaRPr lang="en-US" dirty="0"/>
          </a:p>
        </p:txBody>
      </p:sp>
      <p:sp>
        <p:nvSpPr>
          <p:cNvPr id="17" name="Text Placeholder 7">
            <a:extLst>
              <a:ext uri="{FF2B5EF4-FFF2-40B4-BE49-F238E27FC236}">
                <a16:creationId xmlns:a16="http://schemas.microsoft.com/office/drawing/2014/main" id="{296A4797-99E8-955A-A4A2-6E5E26A8F3B8}"/>
              </a:ext>
            </a:extLst>
          </p:cNvPr>
          <p:cNvSpPr>
            <a:spLocks noGrp="1"/>
          </p:cNvSpPr>
          <p:nvPr>
            <p:ph type="body" sz="quarter" idx="24"/>
          </p:nvPr>
        </p:nvSpPr>
        <p:spPr>
          <a:xfrm>
            <a:off x="4164856" y="5483200"/>
            <a:ext cx="1479868" cy="276999"/>
          </a:xfrm>
          <a:prstGeom prst="rect">
            <a:avLst/>
          </a:prstGeom>
        </p:spPr>
        <p:txBody>
          <a:bodyPr wrap="square">
            <a:spAutoFit/>
          </a:bodyPr>
          <a:lstStyle>
            <a:lvl1pPr marL="0" indent="0" algn="ctr">
              <a:lnSpc>
                <a:spcPct val="100000"/>
              </a:lnSpc>
              <a:spcBef>
                <a:spcPts val="0"/>
              </a:spcBef>
              <a:buNone/>
              <a:defRPr sz="1200" b="1">
                <a:solidFill>
                  <a:schemeClr val="bg1"/>
                </a:solidFill>
                <a:latin typeface="+mj-lt"/>
              </a:defRPr>
            </a:lvl1pPr>
          </a:lstStyle>
          <a:p>
            <a:pPr lvl="0"/>
            <a:endParaRPr lang="en-US" dirty="0"/>
          </a:p>
        </p:txBody>
      </p:sp>
      <p:sp>
        <p:nvSpPr>
          <p:cNvPr id="18" name="Text Placeholder 7">
            <a:extLst>
              <a:ext uri="{FF2B5EF4-FFF2-40B4-BE49-F238E27FC236}">
                <a16:creationId xmlns:a16="http://schemas.microsoft.com/office/drawing/2014/main" id="{5689A97D-6AA7-A6E9-8332-8E6EEC5E0910}"/>
              </a:ext>
            </a:extLst>
          </p:cNvPr>
          <p:cNvSpPr>
            <a:spLocks noGrp="1"/>
          </p:cNvSpPr>
          <p:nvPr>
            <p:ph type="body" sz="quarter" idx="25"/>
          </p:nvPr>
        </p:nvSpPr>
        <p:spPr>
          <a:xfrm>
            <a:off x="4267983" y="5852887"/>
            <a:ext cx="1273614" cy="153888"/>
          </a:xfrm>
          <a:prstGeom prst="rect">
            <a:avLst/>
          </a:prstGeom>
        </p:spPr>
        <p:txBody>
          <a:bodyPr wrap="square" lIns="0" tIns="0" rIns="0" bIns="0" anchor="t" anchorCtr="0">
            <a:spAutoFit/>
          </a:bodyPr>
          <a:lstStyle>
            <a:lvl1pPr marL="0" indent="0" algn="ctr">
              <a:lnSpc>
                <a:spcPct val="100000"/>
              </a:lnSpc>
              <a:spcBef>
                <a:spcPts val="0"/>
              </a:spcBef>
              <a:buNone/>
              <a:defRPr sz="1000" b="0">
                <a:solidFill>
                  <a:schemeClr val="bg1"/>
                </a:solidFill>
                <a:latin typeface="+mn-lt"/>
              </a:defRPr>
            </a:lvl1pPr>
          </a:lstStyle>
          <a:p>
            <a:pPr lvl="0"/>
            <a:endParaRPr lang="en-US" dirty="0"/>
          </a:p>
        </p:txBody>
      </p:sp>
      <p:sp>
        <p:nvSpPr>
          <p:cNvPr id="19" name="Text Placeholder 7">
            <a:extLst>
              <a:ext uri="{FF2B5EF4-FFF2-40B4-BE49-F238E27FC236}">
                <a16:creationId xmlns:a16="http://schemas.microsoft.com/office/drawing/2014/main" id="{2F7C3C95-1419-EBCA-6318-90CBF363970F}"/>
              </a:ext>
            </a:extLst>
          </p:cNvPr>
          <p:cNvSpPr>
            <a:spLocks noGrp="1"/>
          </p:cNvSpPr>
          <p:nvPr>
            <p:ph type="body" sz="quarter" idx="26"/>
          </p:nvPr>
        </p:nvSpPr>
        <p:spPr>
          <a:xfrm>
            <a:off x="2308066" y="5483200"/>
            <a:ext cx="1479868" cy="276999"/>
          </a:xfrm>
          <a:prstGeom prst="rect">
            <a:avLst/>
          </a:prstGeom>
        </p:spPr>
        <p:txBody>
          <a:bodyPr wrap="square">
            <a:spAutoFit/>
          </a:bodyPr>
          <a:lstStyle>
            <a:lvl1pPr marL="0" indent="0" algn="ctr">
              <a:lnSpc>
                <a:spcPct val="100000"/>
              </a:lnSpc>
              <a:spcBef>
                <a:spcPts val="0"/>
              </a:spcBef>
              <a:buNone/>
              <a:defRPr sz="1200" b="1">
                <a:solidFill>
                  <a:schemeClr val="bg1"/>
                </a:solidFill>
                <a:latin typeface="+mj-lt"/>
              </a:defRPr>
            </a:lvl1pPr>
          </a:lstStyle>
          <a:p>
            <a:pPr lvl="0"/>
            <a:endParaRPr lang="en-US" dirty="0"/>
          </a:p>
        </p:txBody>
      </p:sp>
      <p:sp>
        <p:nvSpPr>
          <p:cNvPr id="20" name="Text Placeholder 7">
            <a:extLst>
              <a:ext uri="{FF2B5EF4-FFF2-40B4-BE49-F238E27FC236}">
                <a16:creationId xmlns:a16="http://schemas.microsoft.com/office/drawing/2014/main" id="{E056A348-DCC8-C650-DD74-D71018FC8F04}"/>
              </a:ext>
            </a:extLst>
          </p:cNvPr>
          <p:cNvSpPr>
            <a:spLocks noGrp="1"/>
          </p:cNvSpPr>
          <p:nvPr>
            <p:ph type="body" sz="quarter" idx="27"/>
          </p:nvPr>
        </p:nvSpPr>
        <p:spPr>
          <a:xfrm>
            <a:off x="2411193" y="5852887"/>
            <a:ext cx="1273614" cy="153888"/>
          </a:xfrm>
          <a:prstGeom prst="rect">
            <a:avLst/>
          </a:prstGeom>
        </p:spPr>
        <p:txBody>
          <a:bodyPr wrap="square" lIns="0" tIns="0" rIns="0" bIns="0" anchor="t" anchorCtr="0">
            <a:spAutoFit/>
          </a:bodyPr>
          <a:lstStyle>
            <a:lvl1pPr marL="0" indent="0" algn="ctr">
              <a:lnSpc>
                <a:spcPct val="100000"/>
              </a:lnSpc>
              <a:spcBef>
                <a:spcPts val="0"/>
              </a:spcBef>
              <a:buNone/>
              <a:defRPr sz="1000" b="0">
                <a:solidFill>
                  <a:schemeClr val="bg1"/>
                </a:solidFill>
                <a:latin typeface="+mn-lt"/>
              </a:defRPr>
            </a:lvl1pPr>
          </a:lstStyle>
          <a:p>
            <a:pPr lvl="0"/>
            <a:endParaRPr lang="en-US" dirty="0"/>
          </a:p>
        </p:txBody>
      </p:sp>
    </p:spTree>
    <p:extLst>
      <p:ext uri="{BB962C8B-B14F-4D97-AF65-F5344CB8AC3E}">
        <p14:creationId xmlns:p14="http://schemas.microsoft.com/office/powerpoint/2010/main" val="2348189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icture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FF8598-4A73-B87D-8511-B9C051904D29}"/>
              </a:ext>
            </a:extLst>
          </p:cNvPr>
          <p:cNvSpPr/>
          <p:nvPr userDrawn="1"/>
        </p:nvSpPr>
        <p:spPr>
          <a:xfrm>
            <a:off x="1277904" y="3818889"/>
            <a:ext cx="2970277" cy="19278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BB14BAEF-6414-F29F-20C3-6435C3B6E3F5}"/>
              </a:ext>
            </a:extLst>
          </p:cNvPr>
          <p:cNvSpPr/>
          <p:nvPr userDrawn="1"/>
        </p:nvSpPr>
        <p:spPr>
          <a:xfrm>
            <a:off x="1277904" y="3036292"/>
            <a:ext cx="2970277" cy="7825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C64128BF-6BFC-5D20-8A73-DC580CB79DF0}"/>
              </a:ext>
            </a:extLst>
          </p:cNvPr>
          <p:cNvSpPr>
            <a:spLocks noGrp="1"/>
          </p:cNvSpPr>
          <p:nvPr userDrawn="1">
            <p:ph type="sldNum" sz="quarter" idx="10"/>
          </p:nvPr>
        </p:nvSpPr>
        <p:spPr>
          <a:xfrm>
            <a:off x="11541149" y="6284305"/>
            <a:ext cx="427419" cy="365125"/>
          </a:xfrm>
        </p:spPr>
        <p:txBody>
          <a:bodyPr/>
          <a:lstStyle/>
          <a:p>
            <a:fld id="{6CC2FB7E-E9FD-AA44-8101-F627C1923673}" type="slidenum">
              <a:rPr lang="en-US" smtClean="0"/>
              <a:pPr/>
              <a:t>‹#›</a:t>
            </a:fld>
            <a:endParaRPr lang="en-US" dirty="0"/>
          </a:p>
        </p:txBody>
      </p:sp>
      <p:sp>
        <p:nvSpPr>
          <p:cNvPr id="5" name="Text Placeholder 4">
            <a:extLst>
              <a:ext uri="{FF2B5EF4-FFF2-40B4-BE49-F238E27FC236}">
                <a16:creationId xmlns:a16="http://schemas.microsoft.com/office/drawing/2014/main" id="{CF15A299-5F85-259C-C76B-A026AFD1A11E}"/>
              </a:ext>
            </a:extLst>
          </p:cNvPr>
          <p:cNvSpPr>
            <a:spLocks noGrp="1"/>
          </p:cNvSpPr>
          <p:nvPr userDrawn="1">
            <p:ph type="body" sz="quarter" idx="11" hasCustomPrompt="1"/>
          </p:nvPr>
        </p:nvSpPr>
        <p:spPr>
          <a:xfrm>
            <a:off x="354011" y="369887"/>
            <a:ext cx="10895013" cy="355600"/>
          </a:xfrm>
          <a:prstGeom prst="rect">
            <a:avLst/>
          </a:prstGeom>
        </p:spPr>
        <p:txBody>
          <a:bodyPr/>
          <a:lstStyle>
            <a:lvl1pPr marL="0" indent="0">
              <a:buNone/>
              <a:defRPr sz="1600" b="1">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Title</a:t>
            </a:r>
          </a:p>
        </p:txBody>
      </p:sp>
      <p:cxnSp>
        <p:nvCxnSpPr>
          <p:cNvPr id="6" name="Straight Connector 5">
            <a:extLst>
              <a:ext uri="{FF2B5EF4-FFF2-40B4-BE49-F238E27FC236}">
                <a16:creationId xmlns:a16="http://schemas.microsoft.com/office/drawing/2014/main" id="{CA440A60-F3F8-5FAC-D46A-E1DFBB24BE11}"/>
              </a:ext>
            </a:extLst>
          </p:cNvPr>
          <p:cNvCxnSpPr>
            <a:cxnSpLocks/>
          </p:cNvCxnSpPr>
          <p:nvPr userDrawn="1"/>
        </p:nvCxnSpPr>
        <p:spPr>
          <a:xfrm>
            <a:off x="458724" y="731520"/>
            <a:ext cx="11274552" cy="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6F98E97C-B646-7603-048E-5A254B7D2EB5}"/>
              </a:ext>
            </a:extLst>
          </p:cNvPr>
          <p:cNvSpPr>
            <a:spLocks noGrp="1"/>
          </p:cNvSpPr>
          <p:nvPr userDrawn="1">
            <p:ph type="body" sz="quarter" idx="15"/>
          </p:nvPr>
        </p:nvSpPr>
        <p:spPr>
          <a:xfrm>
            <a:off x="1544798" y="4035716"/>
            <a:ext cx="2436488" cy="224485"/>
          </a:xfrm>
          <a:prstGeom prst="rect">
            <a:avLst/>
          </a:prstGeom>
        </p:spPr>
        <p:txBody>
          <a:bodyPr wrap="square" lIns="0" tIns="0" rIns="0" bIns="0" anchor="t" anchorCtr="0">
            <a:spAutoFit/>
          </a:bodyPr>
          <a:lstStyle>
            <a:lvl1pPr marL="118872" indent="-118872" algn="l">
              <a:lnSpc>
                <a:spcPct val="110000"/>
              </a:lnSpc>
              <a:spcBef>
                <a:spcPts val="0"/>
              </a:spcBef>
              <a:buFont typeface="Arial" panose="020B0604020202020204" pitchFamily="34" charset="0"/>
              <a:buChar char="•"/>
              <a:defRPr sz="1400" b="0">
                <a:solidFill>
                  <a:schemeClr val="tx1"/>
                </a:solidFill>
                <a:latin typeface="+mn-lt"/>
              </a:defRPr>
            </a:lvl1pPr>
          </a:lstStyle>
          <a:p>
            <a:pPr lvl="0"/>
            <a:endParaRPr lang="en-US" dirty="0"/>
          </a:p>
        </p:txBody>
      </p:sp>
      <p:sp>
        <p:nvSpPr>
          <p:cNvPr id="7" name="Text Placeholder 7">
            <a:extLst>
              <a:ext uri="{FF2B5EF4-FFF2-40B4-BE49-F238E27FC236}">
                <a16:creationId xmlns:a16="http://schemas.microsoft.com/office/drawing/2014/main" id="{FA99FF79-9C91-E84F-5BB3-068997744F8C}"/>
              </a:ext>
            </a:extLst>
          </p:cNvPr>
          <p:cNvSpPr>
            <a:spLocks noGrp="1"/>
          </p:cNvSpPr>
          <p:nvPr userDrawn="1">
            <p:ph type="body" sz="quarter" idx="14"/>
          </p:nvPr>
        </p:nvSpPr>
        <p:spPr>
          <a:xfrm>
            <a:off x="1517893" y="3253119"/>
            <a:ext cx="2490298" cy="348942"/>
          </a:xfrm>
          <a:prstGeom prst="rect">
            <a:avLst/>
          </a:prstGeom>
        </p:spPr>
        <p:txBody>
          <a:bodyPr wrap="square" anchor="ctr" anchorCtr="0">
            <a:spAutoFit/>
          </a:bodyPr>
          <a:lstStyle>
            <a:lvl1pPr marL="0" indent="0" algn="ctr">
              <a:lnSpc>
                <a:spcPct val="110000"/>
              </a:lnSpc>
              <a:spcBef>
                <a:spcPts val="0"/>
              </a:spcBef>
              <a:buNone/>
              <a:defRPr sz="1600" b="1">
                <a:solidFill>
                  <a:schemeClr val="bg1"/>
                </a:solidFill>
                <a:latin typeface="+mn-lt"/>
              </a:defRPr>
            </a:lvl1pPr>
          </a:lstStyle>
          <a:p>
            <a:pPr lvl="0"/>
            <a:endParaRPr lang="en-US" dirty="0"/>
          </a:p>
        </p:txBody>
      </p:sp>
      <p:sp>
        <p:nvSpPr>
          <p:cNvPr id="10" name="Rectangle 9">
            <a:extLst>
              <a:ext uri="{FF2B5EF4-FFF2-40B4-BE49-F238E27FC236}">
                <a16:creationId xmlns:a16="http://schemas.microsoft.com/office/drawing/2014/main" id="{6E3D3E23-32AA-DE51-6F5A-20E45483333C}"/>
              </a:ext>
            </a:extLst>
          </p:cNvPr>
          <p:cNvSpPr/>
          <p:nvPr userDrawn="1"/>
        </p:nvSpPr>
        <p:spPr>
          <a:xfrm>
            <a:off x="4610861" y="3818889"/>
            <a:ext cx="2970277" cy="19278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E575460-E652-2D83-01C3-BF0474493CB6}"/>
              </a:ext>
            </a:extLst>
          </p:cNvPr>
          <p:cNvSpPr/>
          <p:nvPr userDrawn="1"/>
        </p:nvSpPr>
        <p:spPr>
          <a:xfrm>
            <a:off x="4610861" y="3036292"/>
            <a:ext cx="2970277" cy="7825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7">
            <a:extLst>
              <a:ext uri="{FF2B5EF4-FFF2-40B4-BE49-F238E27FC236}">
                <a16:creationId xmlns:a16="http://schemas.microsoft.com/office/drawing/2014/main" id="{F47A482C-5B81-E3D6-154E-BF9B45CDF02E}"/>
              </a:ext>
            </a:extLst>
          </p:cNvPr>
          <p:cNvSpPr>
            <a:spLocks noGrp="1"/>
          </p:cNvSpPr>
          <p:nvPr>
            <p:ph type="body" sz="quarter" idx="16"/>
          </p:nvPr>
        </p:nvSpPr>
        <p:spPr>
          <a:xfrm>
            <a:off x="4877755" y="4035716"/>
            <a:ext cx="2436488" cy="224485"/>
          </a:xfrm>
          <a:prstGeom prst="rect">
            <a:avLst/>
          </a:prstGeom>
        </p:spPr>
        <p:txBody>
          <a:bodyPr wrap="square" lIns="0" tIns="0" rIns="0" bIns="0" anchor="t" anchorCtr="0">
            <a:spAutoFit/>
          </a:bodyPr>
          <a:lstStyle>
            <a:lvl1pPr marL="118872" indent="-118872" algn="l">
              <a:lnSpc>
                <a:spcPct val="110000"/>
              </a:lnSpc>
              <a:spcBef>
                <a:spcPts val="0"/>
              </a:spcBef>
              <a:buFont typeface="Arial" panose="020B0604020202020204" pitchFamily="34" charset="0"/>
              <a:buChar char="•"/>
              <a:defRPr sz="1400" b="0">
                <a:solidFill>
                  <a:schemeClr val="tx1"/>
                </a:solidFill>
                <a:latin typeface="+mn-lt"/>
              </a:defRPr>
            </a:lvl1pPr>
          </a:lstStyle>
          <a:p>
            <a:pPr lvl="0"/>
            <a:endParaRPr lang="en-US" dirty="0"/>
          </a:p>
        </p:txBody>
      </p:sp>
      <p:sp>
        <p:nvSpPr>
          <p:cNvPr id="14" name="Text Placeholder 7">
            <a:extLst>
              <a:ext uri="{FF2B5EF4-FFF2-40B4-BE49-F238E27FC236}">
                <a16:creationId xmlns:a16="http://schemas.microsoft.com/office/drawing/2014/main" id="{0C5054D3-4D66-B0E0-1A91-47F28B3D7ECD}"/>
              </a:ext>
            </a:extLst>
          </p:cNvPr>
          <p:cNvSpPr>
            <a:spLocks noGrp="1"/>
          </p:cNvSpPr>
          <p:nvPr>
            <p:ph type="body" sz="quarter" idx="17"/>
          </p:nvPr>
        </p:nvSpPr>
        <p:spPr>
          <a:xfrm>
            <a:off x="4850850" y="3253119"/>
            <a:ext cx="2490298" cy="348942"/>
          </a:xfrm>
          <a:prstGeom prst="rect">
            <a:avLst/>
          </a:prstGeom>
        </p:spPr>
        <p:txBody>
          <a:bodyPr wrap="square" anchor="ctr" anchorCtr="0">
            <a:spAutoFit/>
          </a:bodyPr>
          <a:lstStyle>
            <a:lvl1pPr marL="0" indent="0" algn="ctr">
              <a:lnSpc>
                <a:spcPct val="110000"/>
              </a:lnSpc>
              <a:spcBef>
                <a:spcPts val="0"/>
              </a:spcBef>
              <a:buNone/>
              <a:defRPr sz="1600" b="1">
                <a:solidFill>
                  <a:schemeClr val="bg1"/>
                </a:solidFill>
                <a:latin typeface="+mn-lt"/>
              </a:defRPr>
            </a:lvl1pPr>
          </a:lstStyle>
          <a:p>
            <a:pPr lvl="0"/>
            <a:endParaRPr lang="en-US" dirty="0"/>
          </a:p>
        </p:txBody>
      </p:sp>
      <p:sp>
        <p:nvSpPr>
          <p:cNvPr id="15" name="Rectangle 14">
            <a:extLst>
              <a:ext uri="{FF2B5EF4-FFF2-40B4-BE49-F238E27FC236}">
                <a16:creationId xmlns:a16="http://schemas.microsoft.com/office/drawing/2014/main" id="{3F5DAF09-56FD-332F-0E73-565A8F27A8EA}"/>
              </a:ext>
            </a:extLst>
          </p:cNvPr>
          <p:cNvSpPr/>
          <p:nvPr userDrawn="1"/>
        </p:nvSpPr>
        <p:spPr>
          <a:xfrm>
            <a:off x="7943819" y="3818889"/>
            <a:ext cx="2970277" cy="19278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FB27FFB5-95AD-34D3-6537-CC41516AD206}"/>
              </a:ext>
            </a:extLst>
          </p:cNvPr>
          <p:cNvSpPr/>
          <p:nvPr userDrawn="1"/>
        </p:nvSpPr>
        <p:spPr>
          <a:xfrm>
            <a:off x="7943819" y="3036292"/>
            <a:ext cx="2970277" cy="7825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7">
            <a:extLst>
              <a:ext uri="{FF2B5EF4-FFF2-40B4-BE49-F238E27FC236}">
                <a16:creationId xmlns:a16="http://schemas.microsoft.com/office/drawing/2014/main" id="{F2F8824C-9CAB-131A-DE2A-AE4832A795AB}"/>
              </a:ext>
            </a:extLst>
          </p:cNvPr>
          <p:cNvSpPr>
            <a:spLocks noGrp="1"/>
          </p:cNvSpPr>
          <p:nvPr>
            <p:ph type="body" sz="quarter" idx="18"/>
          </p:nvPr>
        </p:nvSpPr>
        <p:spPr>
          <a:xfrm>
            <a:off x="8210713" y="4035716"/>
            <a:ext cx="2436488" cy="224485"/>
          </a:xfrm>
          <a:prstGeom prst="rect">
            <a:avLst/>
          </a:prstGeom>
        </p:spPr>
        <p:txBody>
          <a:bodyPr wrap="square" lIns="0" tIns="0" rIns="0" bIns="0" anchor="t" anchorCtr="0">
            <a:spAutoFit/>
          </a:bodyPr>
          <a:lstStyle>
            <a:lvl1pPr marL="118872" indent="-118872" algn="l">
              <a:lnSpc>
                <a:spcPct val="110000"/>
              </a:lnSpc>
              <a:spcBef>
                <a:spcPts val="0"/>
              </a:spcBef>
              <a:buFont typeface="Arial" panose="020B0604020202020204" pitchFamily="34" charset="0"/>
              <a:buChar char="•"/>
              <a:defRPr sz="1400" b="0">
                <a:solidFill>
                  <a:schemeClr val="tx1"/>
                </a:solidFill>
                <a:latin typeface="+mn-lt"/>
              </a:defRPr>
            </a:lvl1pPr>
          </a:lstStyle>
          <a:p>
            <a:pPr lvl="0"/>
            <a:endParaRPr lang="en-US" dirty="0"/>
          </a:p>
        </p:txBody>
      </p:sp>
      <p:sp>
        <p:nvSpPr>
          <p:cNvPr id="19" name="Text Placeholder 7">
            <a:extLst>
              <a:ext uri="{FF2B5EF4-FFF2-40B4-BE49-F238E27FC236}">
                <a16:creationId xmlns:a16="http://schemas.microsoft.com/office/drawing/2014/main" id="{85BE3C48-B8A0-D8BD-F575-9D99340A862D}"/>
              </a:ext>
            </a:extLst>
          </p:cNvPr>
          <p:cNvSpPr>
            <a:spLocks noGrp="1"/>
          </p:cNvSpPr>
          <p:nvPr>
            <p:ph type="body" sz="quarter" idx="19"/>
          </p:nvPr>
        </p:nvSpPr>
        <p:spPr>
          <a:xfrm>
            <a:off x="8183808" y="3253119"/>
            <a:ext cx="2490298" cy="348942"/>
          </a:xfrm>
          <a:prstGeom prst="rect">
            <a:avLst/>
          </a:prstGeom>
        </p:spPr>
        <p:txBody>
          <a:bodyPr wrap="square" anchor="ctr" anchorCtr="0">
            <a:spAutoFit/>
          </a:bodyPr>
          <a:lstStyle>
            <a:lvl1pPr marL="0" indent="0" algn="ctr">
              <a:lnSpc>
                <a:spcPct val="110000"/>
              </a:lnSpc>
              <a:spcBef>
                <a:spcPts val="0"/>
              </a:spcBef>
              <a:buNone/>
              <a:defRPr sz="1600" b="1">
                <a:solidFill>
                  <a:schemeClr val="bg1"/>
                </a:solidFill>
                <a:latin typeface="+mn-lt"/>
              </a:defRPr>
            </a:lvl1pPr>
          </a:lstStyle>
          <a:p>
            <a:pPr lvl="0"/>
            <a:endParaRPr lang="en-US" dirty="0"/>
          </a:p>
        </p:txBody>
      </p:sp>
      <p:sp>
        <p:nvSpPr>
          <p:cNvPr id="21" name="Picture Placeholder 20">
            <a:extLst>
              <a:ext uri="{FF2B5EF4-FFF2-40B4-BE49-F238E27FC236}">
                <a16:creationId xmlns:a16="http://schemas.microsoft.com/office/drawing/2014/main" id="{1CA8DDE7-587C-F513-9393-12B07FF5433F}"/>
              </a:ext>
            </a:extLst>
          </p:cNvPr>
          <p:cNvSpPr>
            <a:spLocks noGrp="1"/>
          </p:cNvSpPr>
          <p:nvPr>
            <p:ph type="pic" sz="quarter" idx="20"/>
          </p:nvPr>
        </p:nvSpPr>
        <p:spPr>
          <a:xfrm>
            <a:off x="1277938" y="1210004"/>
            <a:ext cx="2970212" cy="1828800"/>
          </a:xfrm>
          <a:prstGeom prst="rect">
            <a:avLst/>
          </a:prstGeom>
        </p:spPr>
        <p:txBody>
          <a:bodyPr/>
          <a:lstStyle/>
          <a:p>
            <a:endParaRPr lang="en-US" dirty="0"/>
          </a:p>
        </p:txBody>
      </p:sp>
      <p:sp>
        <p:nvSpPr>
          <p:cNvPr id="22" name="Picture Placeholder 20">
            <a:extLst>
              <a:ext uri="{FF2B5EF4-FFF2-40B4-BE49-F238E27FC236}">
                <a16:creationId xmlns:a16="http://schemas.microsoft.com/office/drawing/2014/main" id="{34F27FC6-05F6-3590-A12A-885B7C83BCB0}"/>
              </a:ext>
            </a:extLst>
          </p:cNvPr>
          <p:cNvSpPr>
            <a:spLocks noGrp="1"/>
          </p:cNvSpPr>
          <p:nvPr>
            <p:ph type="pic" sz="quarter" idx="21"/>
          </p:nvPr>
        </p:nvSpPr>
        <p:spPr>
          <a:xfrm>
            <a:off x="4610926" y="1210004"/>
            <a:ext cx="2970212" cy="1828800"/>
          </a:xfrm>
          <a:prstGeom prst="rect">
            <a:avLst/>
          </a:prstGeom>
        </p:spPr>
        <p:txBody>
          <a:bodyPr/>
          <a:lstStyle/>
          <a:p>
            <a:endParaRPr lang="en-US" dirty="0"/>
          </a:p>
        </p:txBody>
      </p:sp>
      <p:sp>
        <p:nvSpPr>
          <p:cNvPr id="23" name="Picture Placeholder 20">
            <a:extLst>
              <a:ext uri="{FF2B5EF4-FFF2-40B4-BE49-F238E27FC236}">
                <a16:creationId xmlns:a16="http://schemas.microsoft.com/office/drawing/2014/main" id="{6662E003-83C4-5AAC-D61C-DA4FDFDA54F9}"/>
              </a:ext>
            </a:extLst>
          </p:cNvPr>
          <p:cNvSpPr>
            <a:spLocks noGrp="1"/>
          </p:cNvSpPr>
          <p:nvPr>
            <p:ph type="pic" sz="quarter" idx="22"/>
          </p:nvPr>
        </p:nvSpPr>
        <p:spPr>
          <a:xfrm>
            <a:off x="7943819" y="1210004"/>
            <a:ext cx="2970211" cy="1828800"/>
          </a:xfrm>
          <a:prstGeom prst="rect">
            <a:avLst/>
          </a:prstGeom>
        </p:spPr>
        <p:txBody>
          <a:bodyPr/>
          <a:lstStyle/>
          <a:p>
            <a:endParaRPr lang="en-US" dirty="0"/>
          </a:p>
        </p:txBody>
      </p:sp>
    </p:spTree>
    <p:extLst>
      <p:ext uri="{BB962C8B-B14F-4D97-AF65-F5344CB8AC3E}">
        <p14:creationId xmlns:p14="http://schemas.microsoft.com/office/powerpoint/2010/main" val="17441323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ictur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FF8598-4A73-B87D-8511-B9C051904D29}"/>
              </a:ext>
            </a:extLst>
          </p:cNvPr>
          <p:cNvSpPr/>
          <p:nvPr userDrawn="1"/>
        </p:nvSpPr>
        <p:spPr>
          <a:xfrm>
            <a:off x="725423" y="3777614"/>
            <a:ext cx="2446401" cy="19278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BB14BAEF-6414-F29F-20C3-6435C3B6E3F5}"/>
              </a:ext>
            </a:extLst>
          </p:cNvPr>
          <p:cNvSpPr/>
          <p:nvPr userDrawn="1"/>
        </p:nvSpPr>
        <p:spPr>
          <a:xfrm>
            <a:off x="725423" y="2995017"/>
            <a:ext cx="2446401" cy="7825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1AF0951B-AB25-7F38-17CA-FB08013403C3}"/>
              </a:ext>
            </a:extLst>
          </p:cNvPr>
          <p:cNvSpPr/>
          <p:nvPr userDrawn="1"/>
        </p:nvSpPr>
        <p:spPr>
          <a:xfrm>
            <a:off x="3379851" y="3777614"/>
            <a:ext cx="2446401" cy="19278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234A6D29-1770-B166-4662-ACE950971710}"/>
              </a:ext>
            </a:extLst>
          </p:cNvPr>
          <p:cNvSpPr/>
          <p:nvPr userDrawn="1"/>
        </p:nvSpPr>
        <p:spPr>
          <a:xfrm>
            <a:off x="3379851" y="2995017"/>
            <a:ext cx="2446401" cy="7825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66374C75-941E-0777-32A1-3D82ED42E1FD}"/>
              </a:ext>
            </a:extLst>
          </p:cNvPr>
          <p:cNvSpPr/>
          <p:nvPr userDrawn="1"/>
        </p:nvSpPr>
        <p:spPr>
          <a:xfrm>
            <a:off x="6096000" y="3777614"/>
            <a:ext cx="2446401" cy="19278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53EDEC89-A0BA-A86D-CE6C-81828F6C029C}"/>
              </a:ext>
            </a:extLst>
          </p:cNvPr>
          <p:cNvSpPr/>
          <p:nvPr userDrawn="1"/>
        </p:nvSpPr>
        <p:spPr>
          <a:xfrm>
            <a:off x="6096000" y="2995017"/>
            <a:ext cx="2446401" cy="7825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6EF4C9DC-D0F7-1962-7A92-BB1F2F6BFF42}"/>
              </a:ext>
            </a:extLst>
          </p:cNvPr>
          <p:cNvSpPr/>
          <p:nvPr userDrawn="1"/>
        </p:nvSpPr>
        <p:spPr>
          <a:xfrm>
            <a:off x="9020176" y="3777614"/>
            <a:ext cx="2446401" cy="19278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497A4B90-3BDB-5CE1-837E-737ADDD33C47}"/>
              </a:ext>
            </a:extLst>
          </p:cNvPr>
          <p:cNvSpPr/>
          <p:nvPr userDrawn="1"/>
        </p:nvSpPr>
        <p:spPr>
          <a:xfrm>
            <a:off x="9020176" y="2995017"/>
            <a:ext cx="2446401" cy="7825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C64128BF-6BFC-5D20-8A73-DC580CB79DF0}"/>
              </a:ext>
            </a:extLst>
          </p:cNvPr>
          <p:cNvSpPr>
            <a:spLocks noGrp="1"/>
          </p:cNvSpPr>
          <p:nvPr userDrawn="1">
            <p:ph type="sldNum" sz="quarter" idx="10"/>
          </p:nvPr>
        </p:nvSpPr>
        <p:spPr>
          <a:xfrm>
            <a:off x="11541149" y="6284305"/>
            <a:ext cx="427419" cy="365125"/>
          </a:xfrm>
        </p:spPr>
        <p:txBody>
          <a:bodyPr/>
          <a:lstStyle/>
          <a:p>
            <a:fld id="{6CC2FB7E-E9FD-AA44-8101-F627C1923673}" type="slidenum">
              <a:rPr lang="en-US" smtClean="0"/>
              <a:pPr/>
              <a:t>‹#›</a:t>
            </a:fld>
            <a:endParaRPr lang="en-US" dirty="0"/>
          </a:p>
        </p:txBody>
      </p:sp>
      <p:sp>
        <p:nvSpPr>
          <p:cNvPr id="5" name="Text Placeholder 4">
            <a:extLst>
              <a:ext uri="{FF2B5EF4-FFF2-40B4-BE49-F238E27FC236}">
                <a16:creationId xmlns:a16="http://schemas.microsoft.com/office/drawing/2014/main" id="{CF15A299-5F85-259C-C76B-A026AFD1A11E}"/>
              </a:ext>
            </a:extLst>
          </p:cNvPr>
          <p:cNvSpPr>
            <a:spLocks noGrp="1"/>
          </p:cNvSpPr>
          <p:nvPr userDrawn="1">
            <p:ph type="body" sz="quarter" idx="11" hasCustomPrompt="1"/>
          </p:nvPr>
        </p:nvSpPr>
        <p:spPr>
          <a:xfrm>
            <a:off x="354011" y="369887"/>
            <a:ext cx="10895013" cy="355600"/>
          </a:xfrm>
          <a:prstGeom prst="rect">
            <a:avLst/>
          </a:prstGeom>
        </p:spPr>
        <p:txBody>
          <a:bodyPr/>
          <a:lstStyle>
            <a:lvl1pPr marL="0" indent="0">
              <a:buNone/>
              <a:defRPr sz="1600" b="1">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Title</a:t>
            </a:r>
          </a:p>
        </p:txBody>
      </p:sp>
      <p:cxnSp>
        <p:nvCxnSpPr>
          <p:cNvPr id="6" name="Straight Connector 5">
            <a:extLst>
              <a:ext uri="{FF2B5EF4-FFF2-40B4-BE49-F238E27FC236}">
                <a16:creationId xmlns:a16="http://schemas.microsoft.com/office/drawing/2014/main" id="{CA440A60-F3F8-5FAC-D46A-E1DFBB24BE11}"/>
              </a:ext>
            </a:extLst>
          </p:cNvPr>
          <p:cNvCxnSpPr>
            <a:cxnSpLocks/>
          </p:cNvCxnSpPr>
          <p:nvPr userDrawn="1"/>
        </p:nvCxnSpPr>
        <p:spPr>
          <a:xfrm>
            <a:off x="458724" y="731520"/>
            <a:ext cx="11274552" cy="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6F98E97C-B646-7603-048E-5A254B7D2EB5}"/>
              </a:ext>
            </a:extLst>
          </p:cNvPr>
          <p:cNvSpPr>
            <a:spLocks noGrp="1"/>
          </p:cNvSpPr>
          <p:nvPr userDrawn="1">
            <p:ph type="body" sz="quarter" idx="15"/>
          </p:nvPr>
        </p:nvSpPr>
        <p:spPr>
          <a:xfrm>
            <a:off x="945244" y="3994441"/>
            <a:ext cx="2006758" cy="192425"/>
          </a:xfrm>
          <a:prstGeom prst="rect">
            <a:avLst/>
          </a:prstGeom>
        </p:spPr>
        <p:txBody>
          <a:bodyPr wrap="square" lIns="0" tIns="0" rIns="0" bIns="0" anchor="t" anchorCtr="0">
            <a:spAutoFit/>
          </a:bodyPr>
          <a:lstStyle>
            <a:lvl1pPr marL="118872" indent="-118872" algn="l">
              <a:lnSpc>
                <a:spcPct val="110000"/>
              </a:lnSpc>
              <a:spcBef>
                <a:spcPts val="0"/>
              </a:spcBef>
              <a:buFont typeface="Arial" panose="020B0604020202020204" pitchFamily="34" charset="0"/>
              <a:buChar char="•"/>
              <a:defRPr sz="1200" b="0">
                <a:solidFill>
                  <a:schemeClr val="tx1"/>
                </a:solidFill>
                <a:latin typeface="+mn-lt"/>
              </a:defRPr>
            </a:lvl1pPr>
          </a:lstStyle>
          <a:p>
            <a:pPr lvl="0"/>
            <a:endParaRPr lang="en-US" dirty="0"/>
          </a:p>
        </p:txBody>
      </p:sp>
      <p:sp>
        <p:nvSpPr>
          <p:cNvPr id="7" name="Text Placeholder 7">
            <a:extLst>
              <a:ext uri="{FF2B5EF4-FFF2-40B4-BE49-F238E27FC236}">
                <a16:creationId xmlns:a16="http://schemas.microsoft.com/office/drawing/2014/main" id="{FA99FF79-9C91-E84F-5BB3-068997744F8C}"/>
              </a:ext>
            </a:extLst>
          </p:cNvPr>
          <p:cNvSpPr>
            <a:spLocks noGrp="1"/>
          </p:cNvSpPr>
          <p:nvPr userDrawn="1">
            <p:ph type="body" sz="quarter" idx="14"/>
          </p:nvPr>
        </p:nvSpPr>
        <p:spPr>
          <a:xfrm>
            <a:off x="923085" y="3211844"/>
            <a:ext cx="2051077" cy="348942"/>
          </a:xfrm>
          <a:prstGeom prst="rect">
            <a:avLst/>
          </a:prstGeom>
        </p:spPr>
        <p:txBody>
          <a:bodyPr wrap="square" anchor="ctr" anchorCtr="0">
            <a:spAutoFit/>
          </a:bodyPr>
          <a:lstStyle>
            <a:lvl1pPr marL="0" indent="0" algn="ctr">
              <a:lnSpc>
                <a:spcPct val="110000"/>
              </a:lnSpc>
              <a:spcBef>
                <a:spcPts val="0"/>
              </a:spcBef>
              <a:buNone/>
              <a:defRPr sz="1600" b="1">
                <a:solidFill>
                  <a:schemeClr val="tx1"/>
                </a:solidFill>
                <a:latin typeface="+mn-lt"/>
              </a:defRPr>
            </a:lvl1pPr>
          </a:lstStyle>
          <a:p>
            <a:pPr lvl="0"/>
            <a:endParaRPr lang="en-US" dirty="0"/>
          </a:p>
        </p:txBody>
      </p:sp>
      <p:sp>
        <p:nvSpPr>
          <p:cNvPr id="63" name="Text Placeholder 7">
            <a:extLst>
              <a:ext uri="{FF2B5EF4-FFF2-40B4-BE49-F238E27FC236}">
                <a16:creationId xmlns:a16="http://schemas.microsoft.com/office/drawing/2014/main" id="{89A7A8A9-F97D-6A00-6DAD-8F8AF46B9A12}"/>
              </a:ext>
            </a:extLst>
          </p:cNvPr>
          <p:cNvSpPr>
            <a:spLocks noGrp="1"/>
          </p:cNvSpPr>
          <p:nvPr>
            <p:ph type="body" sz="quarter" idx="16"/>
          </p:nvPr>
        </p:nvSpPr>
        <p:spPr>
          <a:xfrm>
            <a:off x="3599672" y="3994441"/>
            <a:ext cx="2006758" cy="192425"/>
          </a:xfrm>
          <a:prstGeom prst="rect">
            <a:avLst/>
          </a:prstGeom>
        </p:spPr>
        <p:txBody>
          <a:bodyPr wrap="square" lIns="0" tIns="0" rIns="0" bIns="0" anchor="t" anchorCtr="0">
            <a:spAutoFit/>
          </a:bodyPr>
          <a:lstStyle>
            <a:lvl1pPr marL="118872" indent="-118872" algn="l">
              <a:lnSpc>
                <a:spcPct val="110000"/>
              </a:lnSpc>
              <a:spcBef>
                <a:spcPts val="0"/>
              </a:spcBef>
              <a:buFont typeface="Arial" panose="020B0604020202020204" pitchFamily="34" charset="0"/>
              <a:buChar char="•"/>
              <a:defRPr sz="1200" b="0">
                <a:solidFill>
                  <a:schemeClr val="tx1"/>
                </a:solidFill>
                <a:latin typeface="+mn-lt"/>
              </a:defRPr>
            </a:lvl1pPr>
          </a:lstStyle>
          <a:p>
            <a:pPr lvl="0"/>
            <a:endParaRPr lang="en-US" dirty="0"/>
          </a:p>
        </p:txBody>
      </p:sp>
      <p:sp>
        <p:nvSpPr>
          <p:cNvPr id="64" name="Text Placeholder 7">
            <a:extLst>
              <a:ext uri="{FF2B5EF4-FFF2-40B4-BE49-F238E27FC236}">
                <a16:creationId xmlns:a16="http://schemas.microsoft.com/office/drawing/2014/main" id="{7D08AFF0-523A-0490-3F35-9326651B0C19}"/>
              </a:ext>
            </a:extLst>
          </p:cNvPr>
          <p:cNvSpPr>
            <a:spLocks noGrp="1"/>
          </p:cNvSpPr>
          <p:nvPr>
            <p:ph type="body" sz="quarter" idx="17"/>
          </p:nvPr>
        </p:nvSpPr>
        <p:spPr>
          <a:xfrm>
            <a:off x="3577513" y="3211844"/>
            <a:ext cx="2051077" cy="348942"/>
          </a:xfrm>
          <a:prstGeom prst="rect">
            <a:avLst/>
          </a:prstGeom>
        </p:spPr>
        <p:txBody>
          <a:bodyPr wrap="square" anchor="ctr" anchorCtr="0">
            <a:spAutoFit/>
          </a:bodyPr>
          <a:lstStyle>
            <a:lvl1pPr marL="0" indent="0" algn="ctr">
              <a:lnSpc>
                <a:spcPct val="110000"/>
              </a:lnSpc>
              <a:spcBef>
                <a:spcPts val="0"/>
              </a:spcBef>
              <a:buNone/>
              <a:defRPr sz="1600" b="1">
                <a:solidFill>
                  <a:schemeClr val="bg1"/>
                </a:solidFill>
                <a:latin typeface="+mn-lt"/>
              </a:defRPr>
            </a:lvl1pPr>
          </a:lstStyle>
          <a:p>
            <a:pPr lvl="0"/>
            <a:endParaRPr lang="en-US" dirty="0"/>
          </a:p>
        </p:txBody>
      </p:sp>
      <p:sp>
        <p:nvSpPr>
          <p:cNvPr id="65" name="Text Placeholder 7">
            <a:extLst>
              <a:ext uri="{FF2B5EF4-FFF2-40B4-BE49-F238E27FC236}">
                <a16:creationId xmlns:a16="http://schemas.microsoft.com/office/drawing/2014/main" id="{488AB44C-201C-AFA4-B04F-F5F452276B7E}"/>
              </a:ext>
            </a:extLst>
          </p:cNvPr>
          <p:cNvSpPr>
            <a:spLocks noGrp="1"/>
          </p:cNvSpPr>
          <p:nvPr>
            <p:ph type="body" sz="quarter" idx="18"/>
          </p:nvPr>
        </p:nvSpPr>
        <p:spPr>
          <a:xfrm>
            <a:off x="6315821" y="3994441"/>
            <a:ext cx="2006758" cy="192425"/>
          </a:xfrm>
          <a:prstGeom prst="rect">
            <a:avLst/>
          </a:prstGeom>
        </p:spPr>
        <p:txBody>
          <a:bodyPr wrap="square" lIns="0" tIns="0" rIns="0" bIns="0" anchor="t" anchorCtr="0">
            <a:spAutoFit/>
          </a:bodyPr>
          <a:lstStyle>
            <a:lvl1pPr marL="118872" indent="-118872" algn="l">
              <a:lnSpc>
                <a:spcPct val="110000"/>
              </a:lnSpc>
              <a:spcBef>
                <a:spcPts val="0"/>
              </a:spcBef>
              <a:buFont typeface="Arial" panose="020B0604020202020204" pitchFamily="34" charset="0"/>
              <a:buChar char="•"/>
              <a:defRPr sz="1200" b="0">
                <a:solidFill>
                  <a:schemeClr val="tx1"/>
                </a:solidFill>
                <a:latin typeface="+mn-lt"/>
              </a:defRPr>
            </a:lvl1pPr>
          </a:lstStyle>
          <a:p>
            <a:pPr lvl="0"/>
            <a:endParaRPr lang="en-US" dirty="0"/>
          </a:p>
        </p:txBody>
      </p:sp>
      <p:sp>
        <p:nvSpPr>
          <p:cNvPr id="66" name="Text Placeholder 7">
            <a:extLst>
              <a:ext uri="{FF2B5EF4-FFF2-40B4-BE49-F238E27FC236}">
                <a16:creationId xmlns:a16="http://schemas.microsoft.com/office/drawing/2014/main" id="{D9C06F46-3FFF-4482-4493-BED8117A8D48}"/>
              </a:ext>
            </a:extLst>
          </p:cNvPr>
          <p:cNvSpPr>
            <a:spLocks noGrp="1"/>
          </p:cNvSpPr>
          <p:nvPr>
            <p:ph type="body" sz="quarter" idx="19"/>
          </p:nvPr>
        </p:nvSpPr>
        <p:spPr>
          <a:xfrm>
            <a:off x="6293662" y="3211844"/>
            <a:ext cx="2051077" cy="348942"/>
          </a:xfrm>
          <a:prstGeom prst="rect">
            <a:avLst/>
          </a:prstGeom>
        </p:spPr>
        <p:txBody>
          <a:bodyPr wrap="square" anchor="ctr" anchorCtr="0">
            <a:spAutoFit/>
          </a:bodyPr>
          <a:lstStyle>
            <a:lvl1pPr marL="0" indent="0" algn="ctr">
              <a:lnSpc>
                <a:spcPct val="110000"/>
              </a:lnSpc>
              <a:spcBef>
                <a:spcPts val="0"/>
              </a:spcBef>
              <a:buNone/>
              <a:defRPr sz="1600" b="1">
                <a:solidFill>
                  <a:schemeClr val="bg1"/>
                </a:solidFill>
                <a:latin typeface="+mn-lt"/>
              </a:defRPr>
            </a:lvl1pPr>
          </a:lstStyle>
          <a:p>
            <a:pPr lvl="0"/>
            <a:endParaRPr lang="en-US" dirty="0"/>
          </a:p>
        </p:txBody>
      </p:sp>
      <p:sp>
        <p:nvSpPr>
          <p:cNvPr id="67" name="Text Placeholder 7">
            <a:extLst>
              <a:ext uri="{FF2B5EF4-FFF2-40B4-BE49-F238E27FC236}">
                <a16:creationId xmlns:a16="http://schemas.microsoft.com/office/drawing/2014/main" id="{2AFB12A2-230F-3B1E-E6F0-A27FEDF46041}"/>
              </a:ext>
            </a:extLst>
          </p:cNvPr>
          <p:cNvSpPr>
            <a:spLocks noGrp="1"/>
          </p:cNvSpPr>
          <p:nvPr>
            <p:ph type="body" sz="quarter" idx="20"/>
          </p:nvPr>
        </p:nvSpPr>
        <p:spPr>
          <a:xfrm>
            <a:off x="9239997" y="3994441"/>
            <a:ext cx="2006758" cy="192425"/>
          </a:xfrm>
          <a:prstGeom prst="rect">
            <a:avLst/>
          </a:prstGeom>
        </p:spPr>
        <p:txBody>
          <a:bodyPr wrap="square" lIns="0" tIns="0" rIns="0" bIns="0" anchor="t" anchorCtr="0">
            <a:spAutoFit/>
          </a:bodyPr>
          <a:lstStyle>
            <a:lvl1pPr marL="118872" indent="-118872" algn="l">
              <a:lnSpc>
                <a:spcPct val="110000"/>
              </a:lnSpc>
              <a:spcBef>
                <a:spcPts val="0"/>
              </a:spcBef>
              <a:buFont typeface="Arial" panose="020B0604020202020204" pitchFamily="34" charset="0"/>
              <a:buChar char="•"/>
              <a:defRPr sz="1200" b="0">
                <a:solidFill>
                  <a:schemeClr val="tx1"/>
                </a:solidFill>
                <a:latin typeface="+mn-lt"/>
              </a:defRPr>
            </a:lvl1pPr>
          </a:lstStyle>
          <a:p>
            <a:pPr lvl="0"/>
            <a:endParaRPr lang="en-US" dirty="0"/>
          </a:p>
        </p:txBody>
      </p:sp>
      <p:sp>
        <p:nvSpPr>
          <p:cNvPr id="68" name="Text Placeholder 7">
            <a:extLst>
              <a:ext uri="{FF2B5EF4-FFF2-40B4-BE49-F238E27FC236}">
                <a16:creationId xmlns:a16="http://schemas.microsoft.com/office/drawing/2014/main" id="{A5A0F647-551C-B9E9-7987-3AB0F1D80F6A}"/>
              </a:ext>
            </a:extLst>
          </p:cNvPr>
          <p:cNvSpPr>
            <a:spLocks noGrp="1"/>
          </p:cNvSpPr>
          <p:nvPr>
            <p:ph type="body" sz="quarter" idx="21"/>
          </p:nvPr>
        </p:nvSpPr>
        <p:spPr>
          <a:xfrm>
            <a:off x="9217838" y="3211844"/>
            <a:ext cx="2051077" cy="348942"/>
          </a:xfrm>
          <a:prstGeom prst="rect">
            <a:avLst/>
          </a:prstGeom>
        </p:spPr>
        <p:txBody>
          <a:bodyPr wrap="square" anchor="ctr" anchorCtr="0">
            <a:spAutoFit/>
          </a:bodyPr>
          <a:lstStyle>
            <a:lvl1pPr marL="0" indent="0" algn="ctr">
              <a:lnSpc>
                <a:spcPct val="110000"/>
              </a:lnSpc>
              <a:spcBef>
                <a:spcPts val="0"/>
              </a:spcBef>
              <a:buNone/>
              <a:defRPr sz="1600" b="1">
                <a:solidFill>
                  <a:schemeClr val="bg1"/>
                </a:solidFill>
                <a:latin typeface="+mn-lt"/>
              </a:defRPr>
            </a:lvl1pPr>
          </a:lstStyle>
          <a:p>
            <a:pPr lvl="0"/>
            <a:endParaRPr lang="en-US" dirty="0"/>
          </a:p>
        </p:txBody>
      </p:sp>
    </p:spTree>
    <p:extLst>
      <p:ext uri="{BB962C8B-B14F-4D97-AF65-F5344CB8AC3E}">
        <p14:creationId xmlns:p14="http://schemas.microsoft.com/office/powerpoint/2010/main" val="1185098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88DAEE-A2BC-417A-B52D-69A909E103B0}" type="datetimeFigureOut">
              <a:rPr lang="en-US" smtClean="0"/>
              <a:t>4/7/2025</a:t>
            </a:fld>
            <a:endParaRPr lang="en-US"/>
          </a:p>
        </p:txBody>
      </p:sp>
      <p:sp>
        <p:nvSpPr>
          <p:cNvPr id="9" name="Slide Number Placeholder 8"/>
          <p:cNvSpPr>
            <a:spLocks noGrp="1"/>
          </p:cNvSpPr>
          <p:nvPr>
            <p:ph type="sldNum" sz="quarter" idx="12"/>
          </p:nvPr>
        </p:nvSpPr>
        <p:spPr/>
        <p:txBody>
          <a:bodyPr/>
          <a:lstStyle/>
          <a:p>
            <a:fld id="{84B984CB-F8FA-4C02-93D1-1773018EC5FE}" type="slidenum">
              <a:rPr lang="en-US" smtClean="0"/>
              <a:t>‹#›</a:t>
            </a:fld>
            <a:endParaRPr lang="en-US"/>
          </a:p>
        </p:txBody>
      </p:sp>
    </p:spTree>
    <p:extLst>
      <p:ext uri="{BB962C8B-B14F-4D97-AF65-F5344CB8AC3E}">
        <p14:creationId xmlns:p14="http://schemas.microsoft.com/office/powerpoint/2010/main" val="2554369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Slide Titl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EFEFE22-65A4-1F45-B492-4319DFF7DEDD}"/>
              </a:ext>
            </a:extLst>
          </p:cNvPr>
          <p:cNvSpPr>
            <a:spLocks noGrp="1"/>
          </p:cNvSpPr>
          <p:nvPr>
            <p:ph type="title" hasCustomPrompt="1"/>
          </p:nvPr>
        </p:nvSpPr>
        <p:spPr>
          <a:xfrm>
            <a:off x="594360" y="457200"/>
            <a:ext cx="11000232" cy="535531"/>
          </a:xfrm>
          <a:prstGeom prst="rect">
            <a:avLst/>
          </a:prstGeom>
        </p:spPr>
        <p:txBody>
          <a:bodyPr vert="horz" wrap="square" lIns="91440" tIns="45720" rIns="91440" bIns="45720" rtlCol="0" anchor="ctr">
            <a:spAutoFit/>
          </a:bodyPr>
          <a:lstStyle>
            <a:lvl1pPr>
              <a:defRPr sz="3200" b="1">
                <a:solidFill>
                  <a:schemeClr val="tx2"/>
                </a:solidFill>
              </a:defRPr>
            </a:lvl1pPr>
          </a:lstStyle>
          <a:p>
            <a:r>
              <a:rPr lang="en-US" dirty="0"/>
              <a:t>Slide title</a:t>
            </a:r>
          </a:p>
        </p:txBody>
      </p:sp>
      <p:sp>
        <p:nvSpPr>
          <p:cNvPr id="6" name="Text Placeholder 5">
            <a:extLst>
              <a:ext uri="{FF2B5EF4-FFF2-40B4-BE49-F238E27FC236}">
                <a16:creationId xmlns:a16="http://schemas.microsoft.com/office/drawing/2014/main" id="{98C8963A-ACFA-E542-B9A4-8EA1793C658C}"/>
              </a:ext>
            </a:extLst>
          </p:cNvPr>
          <p:cNvSpPr>
            <a:spLocks noGrp="1"/>
          </p:cNvSpPr>
          <p:nvPr>
            <p:ph type="body" sz="quarter" idx="10"/>
          </p:nvPr>
        </p:nvSpPr>
        <p:spPr>
          <a:xfrm>
            <a:off x="594360" y="1508760"/>
            <a:ext cx="11000232" cy="4053840"/>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7" name="Slide Number Placeholder 5">
            <a:extLst>
              <a:ext uri="{FF2B5EF4-FFF2-40B4-BE49-F238E27FC236}">
                <a16:creationId xmlns:a16="http://schemas.microsoft.com/office/drawing/2014/main" id="{03FC9C0A-5115-4DBF-20BE-2FA75A4838D4}"/>
              </a:ext>
            </a:extLst>
          </p:cNvPr>
          <p:cNvSpPr>
            <a:spLocks noGrp="1"/>
          </p:cNvSpPr>
          <p:nvPr>
            <p:ph type="sldNum" sz="quarter" idx="4"/>
          </p:nvPr>
        </p:nvSpPr>
        <p:spPr>
          <a:xfrm>
            <a:off x="11545506" y="6279006"/>
            <a:ext cx="427419" cy="365125"/>
          </a:xfrm>
          <a:prstGeom prst="rect">
            <a:avLst/>
          </a:prstGeom>
        </p:spPr>
        <p:txBody>
          <a:bodyPr vert="horz" lIns="91440" tIns="45720" rIns="91440" bIns="45720" rtlCol="0" anchor="ctr"/>
          <a:lstStyle>
            <a:lvl1pPr algn="ctr">
              <a:defRPr sz="1200" b="1">
                <a:solidFill>
                  <a:schemeClr val="bg1"/>
                </a:solidFill>
                <a:latin typeface="Century Gothic" panose="020B0502020202020204" pitchFamily="34" charset="0"/>
              </a:defRPr>
            </a:lvl1pPr>
          </a:lstStyle>
          <a:p>
            <a:fld id="{6CC2FB7E-E9FD-AA44-8101-F627C1923673}" type="slidenum">
              <a:rPr lang="en-US" smtClean="0"/>
              <a:pPr/>
              <a:t>‹#›</a:t>
            </a:fld>
            <a:endParaRPr lang="en-US" dirty="0"/>
          </a:p>
        </p:txBody>
      </p:sp>
    </p:spTree>
    <p:extLst>
      <p:ext uri="{BB962C8B-B14F-4D97-AF65-F5344CB8AC3E}">
        <p14:creationId xmlns:p14="http://schemas.microsoft.com/office/powerpoint/2010/main" val="22221136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BD459-61AD-4D5E-B185-203D37BC87D1}"/>
              </a:ext>
            </a:extLst>
          </p:cNvPr>
          <p:cNvSpPr>
            <a:spLocks noGrp="1"/>
          </p:cNvSpPr>
          <p:nvPr>
            <p:ph type="title"/>
          </p:nvPr>
        </p:nvSpPr>
        <p:spPr>
          <a:xfrm>
            <a:off x="609600" y="342900"/>
            <a:ext cx="10972800" cy="580985"/>
          </a:xfrm>
        </p:spPr>
        <p:txBody>
          <a:bodyPr anchor="ctr">
            <a:normAutofit/>
          </a:bodyPr>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098259F-C8B5-444E-8999-C48403419A21}"/>
              </a:ext>
            </a:extLst>
          </p:cNvPr>
          <p:cNvSpPr>
            <a:spLocks noGrp="1"/>
          </p:cNvSpPr>
          <p:nvPr>
            <p:ph idx="1"/>
          </p:nvPr>
        </p:nvSpPr>
        <p:spPr>
          <a:xfrm>
            <a:off x="609599" y="1421606"/>
            <a:ext cx="10972799" cy="47505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oup 7">
            <a:extLst>
              <a:ext uri="{FF2B5EF4-FFF2-40B4-BE49-F238E27FC236}">
                <a16:creationId xmlns:a16="http://schemas.microsoft.com/office/drawing/2014/main" id="{93AEC1E4-189E-4EE7-B8E0-32758D920619}"/>
              </a:ext>
            </a:extLst>
          </p:cNvPr>
          <p:cNvGrpSpPr/>
          <p:nvPr userDrawn="1"/>
        </p:nvGrpSpPr>
        <p:grpSpPr>
          <a:xfrm>
            <a:off x="0" y="910959"/>
            <a:ext cx="12191999" cy="214892"/>
            <a:chOff x="0" y="1524693"/>
            <a:chExt cx="12191999" cy="214892"/>
          </a:xfrm>
        </p:grpSpPr>
        <p:sp>
          <p:nvSpPr>
            <p:cNvPr id="9" name="Rectangle 8">
              <a:extLst>
                <a:ext uri="{FF2B5EF4-FFF2-40B4-BE49-F238E27FC236}">
                  <a16:creationId xmlns:a16="http://schemas.microsoft.com/office/drawing/2014/main" id="{D567060E-EAF6-4848-BB59-397E48CB1B00}"/>
                </a:ext>
              </a:extLst>
            </p:cNvPr>
            <p:cNvSpPr/>
            <p:nvPr/>
          </p:nvSpPr>
          <p:spPr>
            <a:xfrm>
              <a:off x="0" y="1524693"/>
              <a:ext cx="936276"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C9B021A-79D9-4D16-B10B-831D390AF4AC}"/>
                </a:ext>
              </a:extLst>
            </p:cNvPr>
            <p:cNvSpPr/>
            <p:nvPr/>
          </p:nvSpPr>
          <p:spPr>
            <a:xfrm>
              <a:off x="936276" y="1524693"/>
              <a:ext cx="936276" cy="214892"/>
            </a:xfrm>
            <a:prstGeom prst="rect">
              <a:avLst/>
            </a:prstGeom>
            <a:solidFill>
              <a:srgbClr val="5CB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381C70A-F5EF-4492-974F-6302F4A5197A}"/>
                </a:ext>
              </a:extLst>
            </p:cNvPr>
            <p:cNvSpPr/>
            <p:nvPr/>
          </p:nvSpPr>
          <p:spPr>
            <a:xfrm>
              <a:off x="1872552" y="1524693"/>
              <a:ext cx="936276" cy="214892"/>
            </a:xfrm>
            <a:prstGeom prst="rect">
              <a:avLst/>
            </a:prstGeom>
            <a:solidFill>
              <a:srgbClr val="006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25F5B3D-D2B3-4C92-90AE-CD0BEAA34AA1}"/>
                </a:ext>
              </a:extLst>
            </p:cNvPr>
            <p:cNvSpPr/>
            <p:nvPr/>
          </p:nvSpPr>
          <p:spPr>
            <a:xfrm>
              <a:off x="2808828" y="1524693"/>
              <a:ext cx="936276" cy="214892"/>
            </a:xfrm>
            <a:prstGeom prst="rect">
              <a:avLst/>
            </a:prstGeom>
            <a:solidFill>
              <a:srgbClr val="1C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0263320-ED1C-4F5A-8373-390BC77E4535}"/>
                </a:ext>
              </a:extLst>
            </p:cNvPr>
            <p:cNvSpPr/>
            <p:nvPr/>
          </p:nvSpPr>
          <p:spPr>
            <a:xfrm>
              <a:off x="3738978" y="1524693"/>
              <a:ext cx="936276" cy="214892"/>
            </a:xfrm>
            <a:prstGeom prst="rect">
              <a:avLst/>
            </a:prstGeom>
            <a:solidFill>
              <a:srgbClr val="434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F9525EBD-6345-4AFE-B948-E34386A29C52}"/>
                </a:ext>
              </a:extLst>
            </p:cNvPr>
            <p:cNvSpPr/>
            <p:nvPr/>
          </p:nvSpPr>
          <p:spPr>
            <a:xfrm>
              <a:off x="4654947" y="1524693"/>
              <a:ext cx="936276" cy="214892"/>
            </a:xfrm>
            <a:prstGeom prst="rect">
              <a:avLst/>
            </a:prstGeom>
            <a:solidFill>
              <a:srgbClr val="716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01E96E4-123C-46E0-96B7-659AAAC5D233}"/>
                </a:ext>
              </a:extLst>
            </p:cNvPr>
            <p:cNvSpPr/>
            <p:nvPr/>
          </p:nvSpPr>
          <p:spPr>
            <a:xfrm>
              <a:off x="5591223" y="1524693"/>
              <a:ext cx="936276" cy="214892"/>
            </a:xfrm>
            <a:prstGeom prst="rect">
              <a:avLst/>
            </a:prstGeom>
            <a:solidFill>
              <a:srgbClr val="C44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41FEC89-3E74-40A8-A2EA-78AE8DCC0475}"/>
                </a:ext>
              </a:extLst>
            </p:cNvPr>
            <p:cNvSpPr/>
            <p:nvPr/>
          </p:nvSpPr>
          <p:spPr>
            <a:xfrm>
              <a:off x="6527499" y="1524693"/>
              <a:ext cx="936276" cy="214892"/>
            </a:xfrm>
            <a:prstGeom prst="rect">
              <a:avLst/>
            </a:prstGeom>
            <a:solidFill>
              <a:srgbClr val="D86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FD184FB-E6BA-4364-9D1F-8A1BE0F12EFB}"/>
                </a:ext>
              </a:extLst>
            </p:cNvPr>
            <p:cNvSpPr/>
            <p:nvPr/>
          </p:nvSpPr>
          <p:spPr>
            <a:xfrm>
              <a:off x="7457648" y="1524693"/>
              <a:ext cx="4734351"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Slide Number Placeholder 5">
            <a:extLst>
              <a:ext uri="{FF2B5EF4-FFF2-40B4-BE49-F238E27FC236}">
                <a16:creationId xmlns:a16="http://schemas.microsoft.com/office/drawing/2014/main" id="{74833B15-6F5E-0345-B0A1-A6A3AB1A8A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C2FB7E-E9FD-AA44-8101-F627C1923673}" type="slidenum">
              <a:rPr lang="en-US" smtClean="0"/>
              <a:t>‹#›</a:t>
            </a:fld>
            <a:endParaRPr lang="en-US" dirty="0"/>
          </a:p>
        </p:txBody>
      </p:sp>
      <p:cxnSp>
        <p:nvCxnSpPr>
          <p:cNvPr id="20" name="Straight Connector 19">
            <a:extLst>
              <a:ext uri="{FF2B5EF4-FFF2-40B4-BE49-F238E27FC236}">
                <a16:creationId xmlns:a16="http://schemas.microsoft.com/office/drawing/2014/main" id="{7CC3B6D1-E7AA-0045-9BFA-6CF131BD3570}"/>
              </a:ext>
            </a:extLst>
          </p:cNvPr>
          <p:cNvCxnSpPr>
            <a:cxnSpLocks/>
          </p:cNvCxnSpPr>
          <p:nvPr userDrawn="1"/>
        </p:nvCxnSpPr>
        <p:spPr>
          <a:xfrm>
            <a:off x="838200" y="6501959"/>
            <a:ext cx="8051800" cy="0"/>
          </a:xfrm>
          <a:prstGeom prst="line">
            <a:avLst/>
          </a:prstGeom>
          <a:ln w="9525">
            <a:solidFill>
              <a:srgbClr val="80BE3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80679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B9CB9E-9925-6D43-AC1E-1D4F2C12091C}"/>
              </a:ext>
            </a:extLst>
          </p:cNvPr>
          <p:cNvSpPr/>
          <p:nvPr/>
        </p:nvSpPr>
        <p:spPr>
          <a:xfrm>
            <a:off x="1158240" y="0"/>
            <a:ext cx="11033760"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E79B7EE8-79B5-334B-886C-180848EDC6F9}"/>
              </a:ext>
            </a:extLst>
          </p:cNvPr>
          <p:cNvSpPr>
            <a:spLocks noGrp="1"/>
          </p:cNvSpPr>
          <p:nvPr>
            <p:ph type="ctrTitle"/>
          </p:nvPr>
        </p:nvSpPr>
        <p:spPr>
          <a:xfrm>
            <a:off x="1737360" y="4660922"/>
            <a:ext cx="9875520" cy="1212846"/>
          </a:xfrm>
        </p:spPr>
        <p:txBody>
          <a:bodyPr anchor="b">
            <a:noAutofit/>
          </a:bodyPr>
          <a:lstStyle>
            <a:lvl1pPr algn="ctr">
              <a:defRPr sz="4400"/>
            </a:lvl1pPr>
          </a:lstStyle>
          <a:p>
            <a:r>
              <a:rPr lang="en-US"/>
              <a:t>Click to edit Master title style</a:t>
            </a:r>
          </a:p>
        </p:txBody>
      </p:sp>
      <p:sp>
        <p:nvSpPr>
          <p:cNvPr id="3" name="Subtitle 2">
            <a:extLst>
              <a:ext uri="{FF2B5EF4-FFF2-40B4-BE49-F238E27FC236}">
                <a16:creationId xmlns:a16="http://schemas.microsoft.com/office/drawing/2014/main" id="{398499F4-0200-2849-A83D-C8C281937183}"/>
              </a:ext>
            </a:extLst>
          </p:cNvPr>
          <p:cNvSpPr>
            <a:spLocks noGrp="1"/>
          </p:cNvSpPr>
          <p:nvPr>
            <p:ph type="subTitle" idx="1"/>
          </p:nvPr>
        </p:nvSpPr>
        <p:spPr>
          <a:xfrm>
            <a:off x="1737360" y="5873771"/>
            <a:ext cx="9875520" cy="68696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10865619-C80B-A84F-8398-0F8C667DC41A}"/>
              </a:ext>
            </a:extLst>
          </p:cNvPr>
          <p:cNvPicPr>
            <a:picLocks noChangeAspect="1"/>
          </p:cNvPicPr>
          <p:nvPr/>
        </p:nvPicPr>
        <p:blipFill>
          <a:blip r:embed="rId2"/>
          <a:stretch>
            <a:fillRect/>
          </a:stretch>
        </p:blipFill>
        <p:spPr>
          <a:xfrm>
            <a:off x="0" y="0"/>
            <a:ext cx="1332020" cy="6858000"/>
          </a:xfrm>
          <a:prstGeom prst="rect">
            <a:avLst/>
          </a:prstGeom>
        </p:spPr>
      </p:pic>
      <p:pic>
        <p:nvPicPr>
          <p:cNvPr id="10" name="Picture 9">
            <a:extLst>
              <a:ext uri="{FF2B5EF4-FFF2-40B4-BE49-F238E27FC236}">
                <a16:creationId xmlns:a16="http://schemas.microsoft.com/office/drawing/2014/main" id="{C25639E7-ABF6-0D4A-8654-2B170D731D0E}"/>
              </a:ext>
            </a:extLst>
          </p:cNvPr>
          <p:cNvPicPr>
            <a:picLocks noChangeAspect="1"/>
          </p:cNvPicPr>
          <p:nvPr/>
        </p:nvPicPr>
        <p:blipFill>
          <a:blip r:embed="rId3"/>
          <a:stretch>
            <a:fillRect/>
          </a:stretch>
        </p:blipFill>
        <p:spPr>
          <a:xfrm>
            <a:off x="2715534" y="560757"/>
            <a:ext cx="7586663" cy="3250313"/>
          </a:xfrm>
          <a:prstGeom prst="rect">
            <a:avLst/>
          </a:prstGeom>
        </p:spPr>
      </p:pic>
      <p:cxnSp>
        <p:nvCxnSpPr>
          <p:cNvPr id="13" name="Straight Connector 12">
            <a:extLst>
              <a:ext uri="{FF2B5EF4-FFF2-40B4-BE49-F238E27FC236}">
                <a16:creationId xmlns:a16="http://schemas.microsoft.com/office/drawing/2014/main" id="{EDC6A9D7-2263-9247-91FE-02DC6E1D69C4}"/>
              </a:ext>
            </a:extLst>
          </p:cNvPr>
          <p:cNvCxnSpPr>
            <a:cxnSpLocks/>
          </p:cNvCxnSpPr>
          <p:nvPr/>
        </p:nvCxnSpPr>
        <p:spPr>
          <a:xfrm>
            <a:off x="1737360" y="4371826"/>
            <a:ext cx="98755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08777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B9CB9E-9925-6D43-AC1E-1D4F2C12091C}"/>
              </a:ext>
            </a:extLst>
          </p:cNvPr>
          <p:cNvSpPr/>
          <p:nvPr/>
        </p:nvSpPr>
        <p:spPr>
          <a:xfrm>
            <a:off x="1158240" y="0"/>
            <a:ext cx="11033760"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E79B7EE8-79B5-334B-886C-180848EDC6F9}"/>
              </a:ext>
            </a:extLst>
          </p:cNvPr>
          <p:cNvSpPr>
            <a:spLocks noGrp="1"/>
          </p:cNvSpPr>
          <p:nvPr>
            <p:ph type="ctrTitle"/>
          </p:nvPr>
        </p:nvSpPr>
        <p:spPr>
          <a:xfrm>
            <a:off x="1737360" y="4660922"/>
            <a:ext cx="9875520" cy="1212846"/>
          </a:xfrm>
        </p:spPr>
        <p:txBody>
          <a:bodyPr anchor="b">
            <a:noAutofit/>
          </a:bodyPr>
          <a:lstStyle>
            <a:lvl1pPr algn="ctr">
              <a:defRPr sz="4400"/>
            </a:lvl1pPr>
          </a:lstStyle>
          <a:p>
            <a:r>
              <a:rPr lang="en-US"/>
              <a:t>Click to edit Master title style</a:t>
            </a:r>
          </a:p>
        </p:txBody>
      </p:sp>
      <p:sp>
        <p:nvSpPr>
          <p:cNvPr id="3" name="Subtitle 2">
            <a:extLst>
              <a:ext uri="{FF2B5EF4-FFF2-40B4-BE49-F238E27FC236}">
                <a16:creationId xmlns:a16="http://schemas.microsoft.com/office/drawing/2014/main" id="{398499F4-0200-2849-A83D-C8C281937183}"/>
              </a:ext>
            </a:extLst>
          </p:cNvPr>
          <p:cNvSpPr>
            <a:spLocks noGrp="1"/>
          </p:cNvSpPr>
          <p:nvPr>
            <p:ph type="subTitle" idx="1"/>
          </p:nvPr>
        </p:nvSpPr>
        <p:spPr>
          <a:xfrm>
            <a:off x="1737360" y="5873771"/>
            <a:ext cx="9875520" cy="68696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10865619-C80B-A84F-8398-0F8C667DC41A}"/>
              </a:ext>
            </a:extLst>
          </p:cNvPr>
          <p:cNvPicPr>
            <a:picLocks noChangeAspect="1"/>
          </p:cNvPicPr>
          <p:nvPr/>
        </p:nvPicPr>
        <p:blipFill>
          <a:blip r:embed="rId2"/>
          <a:stretch>
            <a:fillRect/>
          </a:stretch>
        </p:blipFill>
        <p:spPr>
          <a:xfrm>
            <a:off x="0" y="0"/>
            <a:ext cx="1332020" cy="6858000"/>
          </a:xfrm>
          <a:prstGeom prst="rect">
            <a:avLst/>
          </a:prstGeom>
        </p:spPr>
      </p:pic>
      <p:pic>
        <p:nvPicPr>
          <p:cNvPr id="10" name="Picture 9">
            <a:extLst>
              <a:ext uri="{FF2B5EF4-FFF2-40B4-BE49-F238E27FC236}">
                <a16:creationId xmlns:a16="http://schemas.microsoft.com/office/drawing/2014/main" id="{C25639E7-ABF6-0D4A-8654-2B170D731D0E}"/>
              </a:ext>
            </a:extLst>
          </p:cNvPr>
          <p:cNvPicPr>
            <a:picLocks noChangeAspect="1"/>
          </p:cNvPicPr>
          <p:nvPr/>
        </p:nvPicPr>
        <p:blipFill>
          <a:blip r:embed="rId3"/>
          <a:stretch>
            <a:fillRect/>
          </a:stretch>
        </p:blipFill>
        <p:spPr>
          <a:xfrm>
            <a:off x="2881789" y="590742"/>
            <a:ext cx="7586663" cy="3250313"/>
          </a:xfrm>
          <a:prstGeom prst="rect">
            <a:avLst/>
          </a:prstGeom>
        </p:spPr>
      </p:pic>
      <p:cxnSp>
        <p:nvCxnSpPr>
          <p:cNvPr id="13" name="Straight Connector 12">
            <a:extLst>
              <a:ext uri="{FF2B5EF4-FFF2-40B4-BE49-F238E27FC236}">
                <a16:creationId xmlns:a16="http://schemas.microsoft.com/office/drawing/2014/main" id="{EDC6A9D7-2263-9247-91FE-02DC6E1D69C4}"/>
              </a:ext>
            </a:extLst>
          </p:cNvPr>
          <p:cNvCxnSpPr>
            <a:cxnSpLocks/>
          </p:cNvCxnSpPr>
          <p:nvPr/>
        </p:nvCxnSpPr>
        <p:spPr>
          <a:xfrm>
            <a:off x="1737360" y="4371826"/>
            <a:ext cx="98755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10101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B9CB9E-9925-6D43-AC1E-1D4F2C12091C}"/>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E79B7EE8-79B5-334B-886C-180848EDC6F9}"/>
              </a:ext>
            </a:extLst>
          </p:cNvPr>
          <p:cNvSpPr>
            <a:spLocks noGrp="1"/>
          </p:cNvSpPr>
          <p:nvPr>
            <p:ph type="ctrTitle"/>
          </p:nvPr>
        </p:nvSpPr>
        <p:spPr>
          <a:xfrm>
            <a:off x="378619" y="2428654"/>
            <a:ext cx="11234261" cy="1478978"/>
          </a:xfrm>
        </p:spPr>
        <p:txBody>
          <a:bodyPr anchor="b">
            <a:noAutofit/>
          </a:bodyPr>
          <a:lstStyle>
            <a:lvl1pPr algn="ctr">
              <a:defRPr sz="4400"/>
            </a:lvl1pPr>
          </a:lstStyle>
          <a:p>
            <a:r>
              <a:rPr lang="en-US"/>
              <a:t>Click to edit Master title style</a:t>
            </a:r>
          </a:p>
        </p:txBody>
      </p:sp>
      <p:sp>
        <p:nvSpPr>
          <p:cNvPr id="3" name="Subtitle 2">
            <a:extLst>
              <a:ext uri="{FF2B5EF4-FFF2-40B4-BE49-F238E27FC236}">
                <a16:creationId xmlns:a16="http://schemas.microsoft.com/office/drawing/2014/main" id="{398499F4-0200-2849-A83D-C8C281937183}"/>
              </a:ext>
            </a:extLst>
          </p:cNvPr>
          <p:cNvSpPr>
            <a:spLocks noGrp="1"/>
          </p:cNvSpPr>
          <p:nvPr>
            <p:ph type="subTitle" idx="1"/>
          </p:nvPr>
        </p:nvSpPr>
        <p:spPr>
          <a:xfrm>
            <a:off x="378619" y="3930515"/>
            <a:ext cx="11234261" cy="82722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C25639E7-ABF6-0D4A-8654-2B170D731D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78913" y="74997"/>
            <a:ext cx="3833671" cy="1642439"/>
          </a:xfrm>
          <a:prstGeom prst="rect">
            <a:avLst/>
          </a:prstGeom>
        </p:spPr>
      </p:pic>
      <p:cxnSp>
        <p:nvCxnSpPr>
          <p:cNvPr id="6" name="Straight Connector 5">
            <a:extLst>
              <a:ext uri="{FF2B5EF4-FFF2-40B4-BE49-F238E27FC236}">
                <a16:creationId xmlns:a16="http://schemas.microsoft.com/office/drawing/2014/main" id="{FB2E1FB0-B883-E24F-954F-09DBFF10BADB}"/>
              </a:ext>
            </a:extLst>
          </p:cNvPr>
          <p:cNvCxnSpPr/>
          <p:nvPr/>
        </p:nvCxnSpPr>
        <p:spPr>
          <a:xfrm>
            <a:off x="3457575" y="1692846"/>
            <a:ext cx="49434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C5FDA2EA-2E12-AB43-BFBA-B58AAFD652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0" y="6272212"/>
            <a:ext cx="12192000" cy="585787"/>
          </a:xfrm>
          <a:prstGeom prst="rect">
            <a:avLst/>
          </a:prstGeom>
        </p:spPr>
      </p:pic>
      <p:sp>
        <p:nvSpPr>
          <p:cNvPr id="4" name="Slide Number Placeholder 3">
            <a:extLst>
              <a:ext uri="{FF2B5EF4-FFF2-40B4-BE49-F238E27FC236}">
                <a16:creationId xmlns:a16="http://schemas.microsoft.com/office/drawing/2014/main" id="{9B749585-1D1A-BB42-99BF-4FC1871A1EF4}"/>
              </a:ext>
            </a:extLst>
          </p:cNvPr>
          <p:cNvSpPr>
            <a:spLocks noGrp="1"/>
          </p:cNvSpPr>
          <p:nvPr>
            <p:ph type="sldNum" sz="quarter" idx="10"/>
          </p:nvPr>
        </p:nvSpPr>
        <p:spPr/>
        <p:txBody>
          <a:bodyPr/>
          <a:lstStyle/>
          <a:p>
            <a:fld id="{53D1EC67-2AA1-1B44-9039-0A9F694A5AA8}" type="slidenum">
              <a:rPr lang="en-US" smtClean="0"/>
              <a:t>‹#›</a:t>
            </a:fld>
            <a:endParaRPr lang="en-US"/>
          </a:p>
        </p:txBody>
      </p:sp>
    </p:spTree>
    <p:extLst>
      <p:ext uri="{BB962C8B-B14F-4D97-AF65-F5344CB8AC3E}">
        <p14:creationId xmlns:p14="http://schemas.microsoft.com/office/powerpoint/2010/main" val="6763932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34893-FF02-7D49-932E-8F0B46942820}"/>
              </a:ext>
            </a:extLst>
          </p:cNvPr>
          <p:cNvSpPr>
            <a:spLocks noGrp="1"/>
          </p:cNvSpPr>
          <p:nvPr>
            <p:ph type="title"/>
          </p:nvPr>
        </p:nvSpPr>
        <p:spPr/>
        <p:txBody>
          <a:bodyPr>
            <a:normAutofit/>
          </a:bodyPr>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530489D5-0DE0-F54E-86BB-0F8E18BB9E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B90589-055E-DA4A-97CA-B2AE40DF84B8}"/>
              </a:ext>
            </a:extLst>
          </p:cNvPr>
          <p:cNvSpPr>
            <a:spLocks noGrp="1"/>
          </p:cNvSpPr>
          <p:nvPr>
            <p:ph type="sldNum" sz="quarter" idx="12"/>
          </p:nvPr>
        </p:nvSpPr>
        <p:spPr/>
        <p:txBody>
          <a:bodyPr/>
          <a:lstStyle/>
          <a:p>
            <a:fld id="{53D1EC67-2AA1-1B44-9039-0A9F694A5AA8}" type="slidenum">
              <a:rPr lang="en-US" smtClean="0"/>
              <a:t>‹#›</a:t>
            </a:fld>
            <a:endParaRPr lang="en-US"/>
          </a:p>
        </p:txBody>
      </p:sp>
    </p:spTree>
    <p:extLst>
      <p:ext uri="{BB962C8B-B14F-4D97-AF65-F5344CB8AC3E}">
        <p14:creationId xmlns:p14="http://schemas.microsoft.com/office/powerpoint/2010/main" val="31191671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09F65-8883-334B-A6D6-5232B3FB2E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74F43A-C33A-894D-9940-280AE402B9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C04519D4-6F6D-014B-B334-DA679DC67A85}"/>
              </a:ext>
            </a:extLst>
          </p:cNvPr>
          <p:cNvSpPr>
            <a:spLocks noGrp="1"/>
          </p:cNvSpPr>
          <p:nvPr>
            <p:ph type="sldNum" sz="quarter" idx="12"/>
          </p:nvPr>
        </p:nvSpPr>
        <p:spPr/>
        <p:txBody>
          <a:bodyPr/>
          <a:lstStyle/>
          <a:p>
            <a:fld id="{53D1EC67-2AA1-1B44-9039-0A9F694A5AA8}" type="slidenum">
              <a:rPr lang="en-US" smtClean="0"/>
              <a:t>‹#›</a:t>
            </a:fld>
            <a:endParaRPr lang="en-US"/>
          </a:p>
        </p:txBody>
      </p:sp>
    </p:spTree>
    <p:extLst>
      <p:ext uri="{BB962C8B-B14F-4D97-AF65-F5344CB8AC3E}">
        <p14:creationId xmlns:p14="http://schemas.microsoft.com/office/powerpoint/2010/main" val="3418050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69E60-C5C0-8248-BC42-C188EF8DAE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9369C4-9793-AA45-A609-173D06CFA874}"/>
              </a:ext>
            </a:extLst>
          </p:cNvPr>
          <p:cNvSpPr>
            <a:spLocks noGrp="1"/>
          </p:cNvSpPr>
          <p:nvPr>
            <p:ph sz="half" idx="1"/>
          </p:nvPr>
        </p:nvSpPr>
        <p:spPr>
          <a:xfrm>
            <a:off x="625566" y="1825625"/>
            <a:ext cx="5394234" cy="40217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327723-60AD-B045-AFE2-FF14AFB01866}"/>
              </a:ext>
            </a:extLst>
          </p:cNvPr>
          <p:cNvSpPr>
            <a:spLocks noGrp="1"/>
          </p:cNvSpPr>
          <p:nvPr>
            <p:ph sz="half" idx="2"/>
          </p:nvPr>
        </p:nvSpPr>
        <p:spPr>
          <a:xfrm>
            <a:off x="6172199" y="1825625"/>
            <a:ext cx="5394233" cy="40217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882F73D-E07B-7C4C-8087-C319786EEEDF}"/>
              </a:ext>
            </a:extLst>
          </p:cNvPr>
          <p:cNvSpPr>
            <a:spLocks noGrp="1"/>
          </p:cNvSpPr>
          <p:nvPr>
            <p:ph type="sldNum" sz="quarter" idx="12"/>
          </p:nvPr>
        </p:nvSpPr>
        <p:spPr/>
        <p:txBody>
          <a:bodyPr/>
          <a:lstStyle/>
          <a:p>
            <a:fld id="{53D1EC67-2AA1-1B44-9039-0A9F694A5AA8}" type="slidenum">
              <a:rPr lang="en-US" smtClean="0"/>
              <a:t>‹#›</a:t>
            </a:fld>
            <a:endParaRPr lang="en-US"/>
          </a:p>
        </p:txBody>
      </p:sp>
    </p:spTree>
    <p:extLst>
      <p:ext uri="{BB962C8B-B14F-4D97-AF65-F5344CB8AC3E}">
        <p14:creationId xmlns:p14="http://schemas.microsoft.com/office/powerpoint/2010/main" val="26614455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69E60-C5C0-8248-BC42-C188EF8DAE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9369C4-9793-AA45-A609-173D06CFA874}"/>
              </a:ext>
            </a:extLst>
          </p:cNvPr>
          <p:cNvSpPr>
            <a:spLocks noGrp="1"/>
          </p:cNvSpPr>
          <p:nvPr>
            <p:ph sz="half" idx="1"/>
          </p:nvPr>
        </p:nvSpPr>
        <p:spPr>
          <a:xfrm>
            <a:off x="625566" y="1825625"/>
            <a:ext cx="3422760" cy="40217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327723-60AD-B045-AFE2-FF14AFB01866}"/>
              </a:ext>
            </a:extLst>
          </p:cNvPr>
          <p:cNvSpPr>
            <a:spLocks noGrp="1"/>
          </p:cNvSpPr>
          <p:nvPr>
            <p:ph sz="half" idx="2"/>
          </p:nvPr>
        </p:nvSpPr>
        <p:spPr>
          <a:xfrm>
            <a:off x="4384620" y="1825625"/>
            <a:ext cx="3422760" cy="40217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882F73D-E07B-7C4C-8087-C319786EEEDF}"/>
              </a:ext>
            </a:extLst>
          </p:cNvPr>
          <p:cNvSpPr>
            <a:spLocks noGrp="1"/>
          </p:cNvSpPr>
          <p:nvPr>
            <p:ph type="sldNum" sz="quarter" idx="12"/>
          </p:nvPr>
        </p:nvSpPr>
        <p:spPr/>
        <p:txBody>
          <a:bodyPr/>
          <a:lstStyle/>
          <a:p>
            <a:fld id="{53D1EC67-2AA1-1B44-9039-0A9F694A5AA8}" type="slidenum">
              <a:rPr lang="en-US" smtClean="0"/>
              <a:t>‹#›</a:t>
            </a:fld>
            <a:endParaRPr lang="en-US"/>
          </a:p>
        </p:txBody>
      </p:sp>
      <p:sp>
        <p:nvSpPr>
          <p:cNvPr id="11" name="Content Placeholder 10">
            <a:extLst>
              <a:ext uri="{FF2B5EF4-FFF2-40B4-BE49-F238E27FC236}">
                <a16:creationId xmlns:a16="http://schemas.microsoft.com/office/drawing/2014/main" id="{BE75D9B6-E694-3F4B-B16E-1293701B99E7}"/>
              </a:ext>
            </a:extLst>
          </p:cNvPr>
          <p:cNvSpPr>
            <a:spLocks noGrp="1"/>
          </p:cNvSpPr>
          <p:nvPr>
            <p:ph sz="quarter" idx="13"/>
          </p:nvPr>
        </p:nvSpPr>
        <p:spPr>
          <a:xfrm>
            <a:off x="8093244" y="1826209"/>
            <a:ext cx="3473190" cy="4021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29840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9DC5-302D-7142-BDE3-0C2E21D2FE71}"/>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3D739A56-F62F-224F-A2DA-F19844551F9E}"/>
              </a:ext>
            </a:extLst>
          </p:cNvPr>
          <p:cNvSpPr>
            <a:spLocks noGrp="1"/>
          </p:cNvSpPr>
          <p:nvPr>
            <p:ph type="sldNum" sz="quarter" idx="12"/>
          </p:nvPr>
        </p:nvSpPr>
        <p:spPr/>
        <p:txBody>
          <a:bodyPr/>
          <a:lstStyle/>
          <a:p>
            <a:fld id="{53D1EC67-2AA1-1B44-9039-0A9F694A5AA8}" type="slidenum">
              <a:rPr lang="en-US" smtClean="0"/>
              <a:t>‹#›</a:t>
            </a:fld>
            <a:endParaRPr lang="en-US"/>
          </a:p>
        </p:txBody>
      </p:sp>
    </p:spTree>
    <p:extLst>
      <p:ext uri="{BB962C8B-B14F-4D97-AF65-F5344CB8AC3E}">
        <p14:creationId xmlns:p14="http://schemas.microsoft.com/office/powerpoint/2010/main" val="103779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88DAEE-A2BC-417A-B52D-69A909E103B0}" type="datetimeFigureOut">
              <a:rPr lang="en-US" smtClean="0"/>
              <a:t>4/7/2025</a:t>
            </a:fld>
            <a:endParaRPr lang="en-US"/>
          </a:p>
        </p:txBody>
      </p:sp>
      <p:sp>
        <p:nvSpPr>
          <p:cNvPr id="5" name="Slide Number Placeholder 4"/>
          <p:cNvSpPr>
            <a:spLocks noGrp="1"/>
          </p:cNvSpPr>
          <p:nvPr>
            <p:ph type="sldNum" sz="quarter" idx="12"/>
          </p:nvPr>
        </p:nvSpPr>
        <p:spPr/>
        <p:txBody>
          <a:bodyPr/>
          <a:lstStyle/>
          <a:p>
            <a:fld id="{84B984CB-F8FA-4C02-93D1-1773018EC5FE}" type="slidenum">
              <a:rPr lang="en-US" smtClean="0"/>
              <a:t>‹#›</a:t>
            </a:fld>
            <a:endParaRPr lang="en-US"/>
          </a:p>
        </p:txBody>
      </p:sp>
    </p:spTree>
    <p:extLst>
      <p:ext uri="{BB962C8B-B14F-4D97-AF65-F5344CB8AC3E}">
        <p14:creationId xmlns:p14="http://schemas.microsoft.com/office/powerpoint/2010/main" val="2729553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04004C-14B6-3240-BE84-EEF772BC66C6}"/>
              </a:ext>
            </a:extLst>
          </p:cNvPr>
          <p:cNvSpPr>
            <a:spLocks noGrp="1"/>
          </p:cNvSpPr>
          <p:nvPr>
            <p:ph type="sldNum" sz="quarter" idx="12"/>
          </p:nvPr>
        </p:nvSpPr>
        <p:spPr/>
        <p:txBody>
          <a:bodyPr/>
          <a:lstStyle/>
          <a:p>
            <a:fld id="{53D1EC67-2AA1-1B44-9039-0A9F694A5AA8}" type="slidenum">
              <a:rPr lang="en-US" smtClean="0"/>
              <a:t>‹#›</a:t>
            </a:fld>
            <a:endParaRPr lang="en-US"/>
          </a:p>
        </p:txBody>
      </p:sp>
    </p:spTree>
    <p:extLst>
      <p:ext uri="{BB962C8B-B14F-4D97-AF65-F5344CB8AC3E}">
        <p14:creationId xmlns:p14="http://schemas.microsoft.com/office/powerpoint/2010/main" val="8188598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99730" y="2195658"/>
            <a:ext cx="11034543" cy="4173058"/>
          </a:xfrm>
        </p:spPr>
        <p:txBody>
          <a:bodyPr>
            <a:normAutofit/>
          </a:bodyPr>
          <a:lstStyle>
            <a:lvl1pPr>
              <a:defRPr sz="3600">
                <a:solidFill>
                  <a:schemeClr val="tx1">
                    <a:lumMod val="75000"/>
                  </a:schemeClr>
                </a:solidFill>
              </a:defRPr>
            </a:lvl1pPr>
            <a:lvl2pPr>
              <a:defRPr sz="3200">
                <a:solidFill>
                  <a:schemeClr val="tx1">
                    <a:lumMod val="75000"/>
                  </a:schemeClr>
                </a:solidFill>
              </a:defRPr>
            </a:lvl2pPr>
            <a:lvl3pPr>
              <a:defRPr sz="2800">
                <a:solidFill>
                  <a:schemeClr val="tx1">
                    <a:lumMod val="75000"/>
                  </a:schemeClr>
                </a:solidFill>
              </a:defRPr>
            </a:lvl3pPr>
            <a:lvl4pPr>
              <a:defRPr sz="2400">
                <a:solidFill>
                  <a:schemeClr val="tx1">
                    <a:lumMod val="75000"/>
                  </a:schemeClr>
                </a:solidFill>
              </a:defRPr>
            </a:lvl4pPr>
            <a:lvl5pPr>
              <a:defRPr sz="2400">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53D1EC67-2AA1-1B44-9039-0A9F694A5AA8}" type="slidenum">
              <a:rPr lang="en-US" smtClean="0"/>
              <a:t>‹#›</a:t>
            </a:fld>
            <a:endParaRPr lang="en-US"/>
          </a:p>
        </p:txBody>
      </p:sp>
      <p:sp>
        <p:nvSpPr>
          <p:cNvPr id="7" name="Rectangle 6"/>
          <p:cNvSpPr/>
          <p:nvPr/>
        </p:nvSpPr>
        <p:spPr>
          <a:xfrm>
            <a:off x="0" y="0"/>
            <a:ext cx="12192000" cy="34024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riangle 9"/>
          <p:cNvSpPr/>
          <p:nvPr/>
        </p:nvSpPr>
        <p:spPr>
          <a:xfrm rot="10800000">
            <a:off x="499730" y="340242"/>
            <a:ext cx="648350" cy="392438"/>
          </a:xfrm>
          <a:prstGeom prst="triangl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511762" y="893101"/>
            <a:ext cx="11034543" cy="1123169"/>
          </a:xfrm>
        </p:spPr>
        <p:txBody>
          <a:bodyPr>
            <a:normAutofit/>
          </a:bodyPr>
          <a:lstStyle>
            <a:lvl1pPr>
              <a:lnSpc>
                <a:spcPct val="80000"/>
              </a:lnSpc>
              <a:defRPr sz="5400"/>
            </a:lvl1pPr>
          </a:lstStyle>
          <a:p>
            <a:r>
              <a:rPr lang="en-US"/>
              <a:t>Click to edit Master title style</a:t>
            </a:r>
          </a:p>
        </p:txBody>
      </p:sp>
      <p:sp>
        <p:nvSpPr>
          <p:cNvPr id="2" name="Footer Placeholder 1"/>
          <p:cNvSpPr>
            <a:spLocks noGrp="1"/>
          </p:cNvSpPr>
          <p:nvPr>
            <p:ph type="ftr" sz="quarter" idx="13"/>
          </p:nvPr>
        </p:nvSpPr>
        <p:spPr/>
        <p:txBody>
          <a:bodyPr/>
          <a:lstStyle/>
          <a:p>
            <a:endParaRPr lang="en-US"/>
          </a:p>
        </p:txBody>
      </p:sp>
    </p:spTree>
    <p:extLst>
      <p:ext uri="{BB962C8B-B14F-4D97-AF65-F5344CB8AC3E}">
        <p14:creationId xmlns:p14="http://schemas.microsoft.com/office/powerpoint/2010/main" val="31831049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7" name="Rectangle 6"/>
          <p:cNvSpPr/>
          <p:nvPr/>
        </p:nvSpPr>
        <p:spPr>
          <a:xfrm>
            <a:off x="0" y="0"/>
            <a:ext cx="12191999"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w Cen MT Condensed" charset="0"/>
              <a:ea typeface="Tw Cen MT Condensed" charset="0"/>
              <a:cs typeface="Tw Cen MT Condensed" charset="0"/>
            </a:endParaRPr>
          </a:p>
        </p:txBody>
      </p:sp>
      <p:sp>
        <p:nvSpPr>
          <p:cNvPr id="8" name="Rectangle 7"/>
          <p:cNvSpPr/>
          <p:nvPr/>
        </p:nvSpPr>
        <p:spPr>
          <a:xfrm>
            <a:off x="0" y="0"/>
            <a:ext cx="12191999" cy="1397000"/>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riangle 8"/>
          <p:cNvSpPr/>
          <p:nvPr/>
        </p:nvSpPr>
        <p:spPr>
          <a:xfrm rot="5400000">
            <a:off x="-166110" y="401928"/>
            <a:ext cx="864467" cy="523251"/>
          </a:xfrm>
          <a:prstGeom prst="triangl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799" y="0"/>
            <a:ext cx="10848474" cy="1397000"/>
          </a:xfrm>
        </p:spPr>
        <p:txBody>
          <a:bodyPr>
            <a:normAutofit/>
          </a:bodyPr>
          <a:lstStyle>
            <a:lvl1pPr>
              <a:lnSpc>
                <a:spcPct val="80000"/>
              </a:lnSpc>
              <a:defRPr sz="5400">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p:txBody>
          <a:bodyPr/>
          <a:lstStyle/>
          <a:p>
            <a:fld id="{53D1EC67-2AA1-1B44-9039-0A9F694A5AA8}" type="slidenum">
              <a:rPr lang="en-US" smtClean="0"/>
              <a:t>‹#›</a:t>
            </a:fld>
            <a:endParaRPr lang="en-US"/>
          </a:p>
        </p:txBody>
      </p:sp>
      <p:sp>
        <p:nvSpPr>
          <p:cNvPr id="3" name="Footer Placeholder 2"/>
          <p:cNvSpPr>
            <a:spLocks noGrp="1"/>
          </p:cNvSpPr>
          <p:nvPr>
            <p:ph type="ftr" sz="quarter" idx="13"/>
          </p:nvPr>
        </p:nvSpPr>
        <p:spPr/>
        <p:txBody>
          <a:bodyPr/>
          <a:lstStyle/>
          <a:p>
            <a:endParaRPr lang="en-US"/>
          </a:p>
        </p:txBody>
      </p:sp>
    </p:spTree>
    <p:extLst>
      <p:ext uri="{BB962C8B-B14F-4D97-AF65-F5344CB8AC3E}">
        <p14:creationId xmlns:p14="http://schemas.microsoft.com/office/powerpoint/2010/main" val="31136449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21"/>
        <p:cNvGrpSpPr/>
        <p:nvPr/>
      </p:nvGrpSpPr>
      <p:grpSpPr>
        <a:xfrm>
          <a:off x="0" y="0"/>
          <a:ext cx="0" cy="0"/>
          <a:chOff x="0" y="0"/>
          <a:chExt cx="0" cy="0"/>
        </a:xfrm>
      </p:grpSpPr>
      <p:sp>
        <p:nvSpPr>
          <p:cNvPr id="22" name="Google Shape;22;p61"/>
          <p:cNvSpPr txBox="1">
            <a:spLocks noGrp="1"/>
          </p:cNvSpPr>
          <p:nvPr>
            <p:ph type="body" idx="1"/>
          </p:nvPr>
        </p:nvSpPr>
        <p:spPr>
          <a:xfrm>
            <a:off x="621891" y="1825625"/>
            <a:ext cx="10515600" cy="435133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SzPts val="2400"/>
              <a:buFont typeface="Noto Sans Symbols"/>
              <a:buChar char="▪"/>
              <a:defRPr sz="2400"/>
            </a:lvl1pPr>
            <a:lvl2pPr marL="914400" lvl="1" indent="-355600" algn="l">
              <a:lnSpc>
                <a:spcPct val="90000"/>
              </a:lnSpc>
              <a:spcBef>
                <a:spcPts val="500"/>
              </a:spcBef>
              <a:spcAft>
                <a:spcPts val="0"/>
              </a:spcAft>
              <a:buClr>
                <a:srgbClr val="A1D184"/>
              </a:buClr>
              <a:buSzPts val="2000"/>
              <a:buFont typeface="Noto Sans Symbols"/>
              <a:buChar char="▪"/>
              <a:defRPr sz="2000"/>
            </a:lvl2pPr>
            <a:lvl3pPr marL="1371600" lvl="2" indent="-342900" algn="l">
              <a:lnSpc>
                <a:spcPct val="90000"/>
              </a:lnSpc>
              <a:spcBef>
                <a:spcPts val="500"/>
              </a:spcBef>
              <a:spcAft>
                <a:spcPts val="0"/>
              </a:spcAft>
              <a:buClr>
                <a:srgbClr val="70C497"/>
              </a:buClr>
              <a:buSzPts val="1800"/>
              <a:buFont typeface="Noto Sans Symbols"/>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3" name="Google Shape;23;p61"/>
          <p:cNvSpPr txBox="1">
            <a:spLocks noGrp="1"/>
          </p:cNvSpPr>
          <p:nvPr>
            <p:ph type="title"/>
          </p:nvPr>
        </p:nvSpPr>
        <p:spPr>
          <a:xfrm>
            <a:off x="621891" y="696824"/>
            <a:ext cx="10515600" cy="818216"/>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4DBEA1"/>
              </a:buClr>
              <a:buSzPts val="4000"/>
              <a:buFont typeface="Calibri"/>
              <a:buNone/>
              <a:defRPr sz="400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4" name="Google Shape;24;p61"/>
          <p:cNvSpPr txBox="1"/>
          <p:nvPr/>
        </p:nvSpPr>
        <p:spPr>
          <a:xfrm>
            <a:off x="11613631" y="6583973"/>
            <a:ext cx="57027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400">
                <a:solidFill>
                  <a:schemeClr val="lt1"/>
                </a:solidFill>
                <a:latin typeface="Calibri"/>
                <a:ea typeface="Calibri"/>
                <a:cs typeface="Calibri"/>
                <a:sym typeface="Calibri"/>
              </a:rPr>
              <a:t>‹#›</a:t>
            </a:fld>
            <a:endParaRPr sz="1400">
              <a:solidFill>
                <a:schemeClr val="lt1"/>
              </a:solidFill>
              <a:latin typeface="Calibri"/>
              <a:ea typeface="Calibri"/>
              <a:cs typeface="Calibri"/>
              <a:sym typeface="Calibri"/>
            </a:endParaRPr>
          </a:p>
        </p:txBody>
      </p:sp>
      <p:pic>
        <p:nvPicPr>
          <p:cNvPr id="25" name="Google Shape;25;p6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5662" y="26182"/>
            <a:ext cx="829580" cy="834059"/>
          </a:xfrm>
          <a:prstGeom prst="rect">
            <a:avLst/>
          </a:prstGeom>
          <a:noFill/>
          <a:ln>
            <a:noFill/>
          </a:ln>
        </p:spPr>
      </p:pic>
      <p:sp>
        <p:nvSpPr>
          <p:cNvPr id="26" name="Google Shape;26;p61"/>
          <p:cNvSpPr txBox="1"/>
          <p:nvPr/>
        </p:nvSpPr>
        <p:spPr>
          <a:xfrm>
            <a:off x="712917" y="1258529"/>
            <a:ext cx="11612880" cy="91440"/>
          </a:xfrm>
          <a:prstGeom prst="rect">
            <a:avLst/>
          </a:prstGeom>
          <a:solidFill>
            <a:srgbClr val="4DBEA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867320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2_Two Content">
    <p:spTree>
      <p:nvGrpSpPr>
        <p:cNvPr id="1" name=""/>
        <p:cNvGrpSpPr/>
        <p:nvPr/>
      </p:nvGrpSpPr>
      <p:grpSpPr>
        <a:xfrm>
          <a:off x="0" y="0"/>
          <a:ext cx="0" cy="0"/>
          <a:chOff x="0" y="0"/>
          <a:chExt cx="0" cy="0"/>
        </a:xfrm>
      </p:grpSpPr>
      <p:sp>
        <p:nvSpPr>
          <p:cNvPr id="6" name="Text Placeholder 8"/>
          <p:cNvSpPr>
            <a:spLocks noGrp="1"/>
          </p:cNvSpPr>
          <p:nvPr>
            <p:ph type="body" sz="quarter" idx="10" hasCustomPrompt="1"/>
          </p:nvPr>
        </p:nvSpPr>
        <p:spPr>
          <a:xfrm>
            <a:off x="948266" y="4227"/>
            <a:ext cx="10332692" cy="800100"/>
          </a:xfrm>
          <a:prstGeom prst="rect">
            <a:avLst/>
          </a:prstGeom>
        </p:spPr>
        <p:txBody>
          <a:bodyPr>
            <a:normAutofit/>
          </a:bodyPr>
          <a:lstStyle>
            <a:lvl1pPr>
              <a:buNone/>
              <a:defRPr sz="3600" b="1">
                <a:solidFill>
                  <a:srgbClr val="007DC3"/>
                </a:solidFill>
              </a:defRPr>
            </a:lvl1pPr>
            <a:lvl2pPr>
              <a:buNone/>
              <a:defRPr/>
            </a:lvl2pPr>
          </a:lstStyle>
          <a:p>
            <a:pPr lvl="0"/>
            <a:r>
              <a:rPr lang="en-US"/>
              <a:t>Headline</a:t>
            </a:r>
          </a:p>
        </p:txBody>
      </p:sp>
      <p:sp>
        <p:nvSpPr>
          <p:cNvPr id="8" name="Text Placeholder 10"/>
          <p:cNvSpPr>
            <a:spLocks noGrp="1"/>
          </p:cNvSpPr>
          <p:nvPr>
            <p:ph type="body" sz="quarter" idx="11" hasCustomPrompt="1"/>
          </p:nvPr>
        </p:nvSpPr>
        <p:spPr>
          <a:xfrm>
            <a:off x="948266" y="1525052"/>
            <a:ext cx="10332689" cy="4298472"/>
          </a:xfrm>
          <a:prstGeom prst="rect">
            <a:avLst/>
          </a:prstGeom>
        </p:spPr>
        <p:txBody>
          <a:bodyPr/>
          <a:lstStyle>
            <a:lvl1pPr>
              <a:buClr>
                <a:srgbClr val="FDB913"/>
              </a:buClr>
              <a:buFont typeface="Wingdings" charset="2"/>
              <a:buChar char="§"/>
              <a:defRPr baseline="0"/>
            </a:lvl1pPr>
            <a:lvl2pPr>
              <a:buClr>
                <a:srgbClr val="8AC443"/>
              </a:buClr>
              <a:buFont typeface="Wingdings" charset="2"/>
              <a:buChar char="§"/>
              <a:defRPr baseline="0"/>
            </a:lvl2pPr>
            <a:lvl3pPr>
              <a:buClr>
                <a:srgbClr val="007DC3"/>
              </a:buClr>
              <a:buFont typeface="Wingdings" charset="2"/>
              <a:buChar char="§"/>
              <a:defRPr/>
            </a:lvl3pPr>
            <a:lvl4pPr>
              <a:buClrTx/>
              <a:buFont typeface="Wingdings" charset="2"/>
              <a:buChar char="§"/>
              <a:defRPr/>
            </a:lvl4pPr>
          </a:lstStyle>
          <a:p>
            <a:pPr lvl="0"/>
            <a:r>
              <a:rPr lang="en-US"/>
              <a:t>Body text main bullet</a:t>
            </a:r>
          </a:p>
          <a:p>
            <a:pPr lvl="1"/>
            <a:r>
              <a:rPr lang="en-US"/>
              <a:t>Body text – sub bullets </a:t>
            </a:r>
          </a:p>
        </p:txBody>
      </p:sp>
      <p:sp>
        <p:nvSpPr>
          <p:cNvPr id="18" name="Title 12"/>
          <p:cNvSpPr>
            <a:spLocks noGrp="1"/>
          </p:cNvSpPr>
          <p:nvPr>
            <p:ph type="title" hasCustomPrompt="1"/>
          </p:nvPr>
        </p:nvSpPr>
        <p:spPr>
          <a:xfrm>
            <a:off x="948265" y="953553"/>
            <a:ext cx="10332692" cy="571500"/>
          </a:xfrm>
          <a:prstGeom prst="rect">
            <a:avLst/>
          </a:prstGeom>
        </p:spPr>
        <p:txBody>
          <a:bodyPr>
            <a:noAutofit/>
          </a:bodyPr>
          <a:lstStyle>
            <a:lvl1pPr algn="l">
              <a:defRPr sz="3000" b="1"/>
            </a:lvl1pPr>
          </a:lstStyle>
          <a:p>
            <a:r>
              <a:rPr lang="en-US"/>
              <a:t>Sub-head</a:t>
            </a:r>
          </a:p>
        </p:txBody>
      </p:sp>
    </p:spTree>
    <p:extLst>
      <p:ext uri="{BB962C8B-B14F-4D97-AF65-F5344CB8AC3E}">
        <p14:creationId xmlns:p14="http://schemas.microsoft.com/office/powerpoint/2010/main" val="3572940025"/>
      </p:ext>
    </p:extLst>
  </p:cSld>
  <p:clrMapOvr>
    <a:masterClrMapping/>
  </p:clrMapOvr>
  <p:transition spd="slow"/>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_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B9CB9E-9925-6D43-AC1E-1D4F2C12091C}"/>
              </a:ext>
            </a:extLst>
          </p:cNvPr>
          <p:cNvSpPr/>
          <p:nvPr userDrawn="1"/>
        </p:nvSpPr>
        <p:spPr>
          <a:xfrm>
            <a:off x="0" y="0"/>
            <a:ext cx="12192000"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E79B7EE8-79B5-334B-886C-180848EDC6F9}"/>
              </a:ext>
            </a:extLst>
          </p:cNvPr>
          <p:cNvSpPr>
            <a:spLocks noGrp="1"/>
          </p:cNvSpPr>
          <p:nvPr>
            <p:ph type="ctrTitle"/>
          </p:nvPr>
        </p:nvSpPr>
        <p:spPr>
          <a:xfrm>
            <a:off x="1253082" y="1753580"/>
            <a:ext cx="9685837" cy="1623224"/>
          </a:xfrm>
        </p:spPr>
        <p:txBody>
          <a:bodyPr anchor="b">
            <a:noAutofit/>
          </a:bodyPr>
          <a:lstStyle>
            <a:lvl1pPr algn="ctr">
              <a:lnSpc>
                <a:spcPct val="100000"/>
              </a:lnSpc>
              <a:defRPr sz="5100" b="0" i="0" spc="300" baseline="0">
                <a:latin typeface="Arial Narrow" panose="020B0604020202020204" pitchFamily="34" charset="0"/>
                <a:cs typeface="Arial Narrow"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98499F4-0200-2849-A83D-C8C281937183}"/>
              </a:ext>
            </a:extLst>
          </p:cNvPr>
          <p:cNvSpPr>
            <a:spLocks noGrp="1"/>
          </p:cNvSpPr>
          <p:nvPr>
            <p:ph type="subTitle" idx="1"/>
          </p:nvPr>
        </p:nvSpPr>
        <p:spPr>
          <a:xfrm>
            <a:off x="1253082" y="3481197"/>
            <a:ext cx="9685837" cy="686960"/>
          </a:xfrm>
        </p:spPr>
        <p:txBody>
          <a:bodyPr/>
          <a:lstStyle>
            <a:lvl1pPr marL="0" indent="0" algn="ctr">
              <a:buNone/>
              <a:defRPr sz="25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C25639E7-ABF6-0D4A-8654-2B170D731D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62313" y="3940980"/>
            <a:ext cx="5867374" cy="2513727"/>
          </a:xfrm>
          <a:prstGeom prst="rect">
            <a:avLst/>
          </a:prstGeom>
        </p:spPr>
      </p:pic>
      <p:cxnSp>
        <p:nvCxnSpPr>
          <p:cNvPr id="13" name="Straight Connector 12">
            <a:extLst>
              <a:ext uri="{FF2B5EF4-FFF2-40B4-BE49-F238E27FC236}">
                <a16:creationId xmlns:a16="http://schemas.microsoft.com/office/drawing/2014/main" id="{EDC6A9D7-2263-9247-91FE-02DC6E1D69C4}"/>
              </a:ext>
            </a:extLst>
          </p:cNvPr>
          <p:cNvCxnSpPr>
            <a:cxnSpLocks/>
          </p:cNvCxnSpPr>
          <p:nvPr userDrawn="1"/>
        </p:nvCxnSpPr>
        <p:spPr>
          <a:xfrm rot="5400000">
            <a:off x="7538217" y="1622971"/>
            <a:ext cx="98755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text, clock, clipart&#10;&#10;Description automatically generated">
            <a:extLst>
              <a:ext uri="{FF2B5EF4-FFF2-40B4-BE49-F238E27FC236}">
                <a16:creationId xmlns:a16="http://schemas.microsoft.com/office/drawing/2014/main" id="{4A558996-DCCC-0741-BF9E-49068EB583D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970384"/>
          </a:xfrm>
          <a:prstGeom prst="rect">
            <a:avLst/>
          </a:prstGeom>
        </p:spPr>
      </p:pic>
      <p:sp>
        <p:nvSpPr>
          <p:cNvPr id="15" name="Rectangle 14">
            <a:extLst>
              <a:ext uri="{FF2B5EF4-FFF2-40B4-BE49-F238E27FC236}">
                <a16:creationId xmlns:a16="http://schemas.microsoft.com/office/drawing/2014/main" id="{F63AC701-1BB4-A341-B769-23BA24F02FEF}"/>
              </a:ext>
            </a:extLst>
          </p:cNvPr>
          <p:cNvSpPr/>
          <p:nvPr userDrawn="1"/>
        </p:nvSpPr>
        <p:spPr>
          <a:xfrm>
            <a:off x="0" y="733168"/>
            <a:ext cx="12192000" cy="237216"/>
          </a:xfrm>
          <a:prstGeom prst="rect">
            <a:avLst/>
          </a:prstGeom>
          <a:solidFill>
            <a:schemeClr val="bg2">
              <a:lumMod val="1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6" name="Picture 15">
            <a:extLst>
              <a:ext uri="{FF2B5EF4-FFF2-40B4-BE49-F238E27FC236}">
                <a16:creationId xmlns:a16="http://schemas.microsoft.com/office/drawing/2014/main" id="{985C621D-832C-2842-88EF-A268B299187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6496336"/>
            <a:ext cx="12192000" cy="361664"/>
          </a:xfrm>
          <a:prstGeom prst="rect">
            <a:avLst/>
          </a:prstGeom>
        </p:spPr>
      </p:pic>
    </p:spTree>
    <p:extLst>
      <p:ext uri="{BB962C8B-B14F-4D97-AF65-F5344CB8AC3E}">
        <p14:creationId xmlns:p14="http://schemas.microsoft.com/office/powerpoint/2010/main" val="2645250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B9CB9E-9925-6D43-AC1E-1D4F2C12091C}"/>
              </a:ext>
            </a:extLst>
          </p:cNvPr>
          <p:cNvSpPr/>
          <p:nvPr userDrawn="1"/>
        </p:nvSpPr>
        <p:spPr>
          <a:xfrm>
            <a:off x="1158240" y="0"/>
            <a:ext cx="11033760"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E79B7EE8-79B5-334B-886C-180848EDC6F9}"/>
              </a:ext>
            </a:extLst>
          </p:cNvPr>
          <p:cNvSpPr>
            <a:spLocks noGrp="1"/>
          </p:cNvSpPr>
          <p:nvPr>
            <p:ph type="ctrTitle"/>
          </p:nvPr>
        </p:nvSpPr>
        <p:spPr>
          <a:xfrm>
            <a:off x="1737360" y="4660922"/>
            <a:ext cx="9875520" cy="1212846"/>
          </a:xfrm>
        </p:spPr>
        <p:txBody>
          <a:bodyPr anchor="b">
            <a:noAutofit/>
          </a:bodyPr>
          <a:lstStyle>
            <a:lvl1pPr algn="ctr">
              <a:defRPr sz="4400"/>
            </a:lvl1pPr>
          </a:lstStyle>
          <a:p>
            <a:r>
              <a:rPr lang="en-US"/>
              <a:t>Click to edit Master title style</a:t>
            </a:r>
          </a:p>
        </p:txBody>
      </p:sp>
      <p:sp>
        <p:nvSpPr>
          <p:cNvPr id="3" name="Subtitle 2">
            <a:extLst>
              <a:ext uri="{FF2B5EF4-FFF2-40B4-BE49-F238E27FC236}">
                <a16:creationId xmlns:a16="http://schemas.microsoft.com/office/drawing/2014/main" id="{398499F4-0200-2849-A83D-C8C281937183}"/>
              </a:ext>
            </a:extLst>
          </p:cNvPr>
          <p:cNvSpPr>
            <a:spLocks noGrp="1"/>
          </p:cNvSpPr>
          <p:nvPr>
            <p:ph type="subTitle" idx="1"/>
          </p:nvPr>
        </p:nvSpPr>
        <p:spPr>
          <a:xfrm>
            <a:off x="1737360" y="5873771"/>
            <a:ext cx="9875520" cy="68696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10865619-C80B-A84F-8398-0F8C667DC41A}"/>
              </a:ext>
            </a:extLst>
          </p:cNvPr>
          <p:cNvPicPr>
            <a:picLocks noChangeAspect="1"/>
          </p:cNvPicPr>
          <p:nvPr userDrawn="1"/>
        </p:nvPicPr>
        <p:blipFill>
          <a:blip r:embed="rId2"/>
          <a:stretch>
            <a:fillRect/>
          </a:stretch>
        </p:blipFill>
        <p:spPr>
          <a:xfrm>
            <a:off x="0" y="0"/>
            <a:ext cx="1332020" cy="6858000"/>
          </a:xfrm>
          <a:prstGeom prst="rect">
            <a:avLst/>
          </a:prstGeom>
        </p:spPr>
      </p:pic>
      <p:pic>
        <p:nvPicPr>
          <p:cNvPr id="10" name="Picture 9">
            <a:extLst>
              <a:ext uri="{FF2B5EF4-FFF2-40B4-BE49-F238E27FC236}">
                <a16:creationId xmlns:a16="http://schemas.microsoft.com/office/drawing/2014/main" id="{C25639E7-ABF6-0D4A-8654-2B170D731D0E}"/>
              </a:ext>
            </a:extLst>
          </p:cNvPr>
          <p:cNvPicPr>
            <a:picLocks noChangeAspect="1"/>
          </p:cNvPicPr>
          <p:nvPr userDrawn="1"/>
        </p:nvPicPr>
        <p:blipFill>
          <a:blip r:embed="rId3"/>
          <a:stretch>
            <a:fillRect/>
          </a:stretch>
        </p:blipFill>
        <p:spPr>
          <a:xfrm>
            <a:off x="2881789" y="590742"/>
            <a:ext cx="7586663" cy="3250313"/>
          </a:xfrm>
          <a:prstGeom prst="rect">
            <a:avLst/>
          </a:prstGeom>
        </p:spPr>
      </p:pic>
      <p:cxnSp>
        <p:nvCxnSpPr>
          <p:cNvPr id="13" name="Straight Connector 12">
            <a:extLst>
              <a:ext uri="{FF2B5EF4-FFF2-40B4-BE49-F238E27FC236}">
                <a16:creationId xmlns:a16="http://schemas.microsoft.com/office/drawing/2014/main" id="{EDC6A9D7-2263-9247-91FE-02DC6E1D69C4}"/>
              </a:ext>
            </a:extLst>
          </p:cNvPr>
          <p:cNvCxnSpPr>
            <a:cxnSpLocks/>
          </p:cNvCxnSpPr>
          <p:nvPr userDrawn="1"/>
        </p:nvCxnSpPr>
        <p:spPr>
          <a:xfrm>
            <a:off x="1737360" y="4371826"/>
            <a:ext cx="98755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8091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B9CB9E-9925-6D43-AC1E-1D4F2C12091C}"/>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E79B7EE8-79B5-334B-886C-180848EDC6F9}"/>
              </a:ext>
            </a:extLst>
          </p:cNvPr>
          <p:cNvSpPr>
            <a:spLocks noGrp="1"/>
          </p:cNvSpPr>
          <p:nvPr>
            <p:ph type="ctrTitle"/>
          </p:nvPr>
        </p:nvSpPr>
        <p:spPr>
          <a:xfrm>
            <a:off x="378619" y="2428654"/>
            <a:ext cx="11234261" cy="1478978"/>
          </a:xfrm>
        </p:spPr>
        <p:txBody>
          <a:bodyPr anchor="b">
            <a:noAutofit/>
          </a:bodyPr>
          <a:lstStyle>
            <a:lvl1pPr algn="ctr">
              <a:defRPr sz="4400"/>
            </a:lvl1pPr>
          </a:lstStyle>
          <a:p>
            <a:r>
              <a:rPr lang="en-US"/>
              <a:t>Click to edit Master title style</a:t>
            </a:r>
          </a:p>
        </p:txBody>
      </p:sp>
      <p:sp>
        <p:nvSpPr>
          <p:cNvPr id="3" name="Subtitle 2">
            <a:extLst>
              <a:ext uri="{FF2B5EF4-FFF2-40B4-BE49-F238E27FC236}">
                <a16:creationId xmlns:a16="http://schemas.microsoft.com/office/drawing/2014/main" id="{398499F4-0200-2849-A83D-C8C281937183}"/>
              </a:ext>
            </a:extLst>
          </p:cNvPr>
          <p:cNvSpPr>
            <a:spLocks noGrp="1"/>
          </p:cNvSpPr>
          <p:nvPr>
            <p:ph type="subTitle" idx="1"/>
          </p:nvPr>
        </p:nvSpPr>
        <p:spPr>
          <a:xfrm>
            <a:off x="378619" y="3930515"/>
            <a:ext cx="11234261" cy="82722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C25639E7-ABF6-0D4A-8654-2B170D731D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8913" y="74997"/>
            <a:ext cx="3833671" cy="1642439"/>
          </a:xfrm>
          <a:prstGeom prst="rect">
            <a:avLst/>
          </a:prstGeom>
        </p:spPr>
      </p:pic>
      <p:cxnSp>
        <p:nvCxnSpPr>
          <p:cNvPr id="6" name="Straight Connector 5">
            <a:extLst>
              <a:ext uri="{FF2B5EF4-FFF2-40B4-BE49-F238E27FC236}">
                <a16:creationId xmlns:a16="http://schemas.microsoft.com/office/drawing/2014/main" id="{FB2E1FB0-B883-E24F-954F-09DBFF10BADB}"/>
              </a:ext>
            </a:extLst>
          </p:cNvPr>
          <p:cNvCxnSpPr/>
          <p:nvPr userDrawn="1"/>
        </p:nvCxnSpPr>
        <p:spPr>
          <a:xfrm>
            <a:off x="3457575" y="1692846"/>
            <a:ext cx="49434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C5FDA2EA-2E12-AB43-BFBA-B58AAFD6524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0800000">
            <a:off x="0" y="6272212"/>
            <a:ext cx="12192000" cy="585787"/>
          </a:xfrm>
          <a:prstGeom prst="rect">
            <a:avLst/>
          </a:prstGeom>
        </p:spPr>
      </p:pic>
    </p:spTree>
    <p:extLst>
      <p:ext uri="{BB962C8B-B14F-4D97-AF65-F5344CB8AC3E}">
        <p14:creationId xmlns:p14="http://schemas.microsoft.com/office/powerpoint/2010/main" val="8088653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0489D5-0DE0-F54E-86BB-0F8E18BB9E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B90589-055E-DA4A-97CA-B2AE40DF84B8}"/>
              </a:ext>
            </a:extLst>
          </p:cNvPr>
          <p:cNvSpPr>
            <a:spLocks noGrp="1"/>
          </p:cNvSpPr>
          <p:nvPr>
            <p:ph type="sldNum" sz="quarter" idx="12"/>
          </p:nvPr>
        </p:nvSpPr>
        <p:spPr/>
        <p:txBody>
          <a:bodyPr/>
          <a:lstStyle/>
          <a:p>
            <a:fld id="{B1EA32CB-EFE9-414D-AFAF-D9764D700207}" type="slidenum">
              <a:rPr lang="en-US" smtClean="0"/>
              <a:t>‹#›</a:t>
            </a:fld>
            <a:endParaRPr lang="en-US"/>
          </a:p>
        </p:txBody>
      </p:sp>
      <p:sp>
        <p:nvSpPr>
          <p:cNvPr id="4" name="Title 3">
            <a:extLst>
              <a:ext uri="{FF2B5EF4-FFF2-40B4-BE49-F238E27FC236}">
                <a16:creationId xmlns:a16="http://schemas.microsoft.com/office/drawing/2014/main" id="{8502F506-7C38-8246-AD51-3A8A141E99EF}"/>
              </a:ext>
            </a:extLst>
          </p:cNvPr>
          <p:cNvSpPr>
            <a:spLocks noGrp="1"/>
          </p:cNvSpPr>
          <p:nvPr>
            <p:ph type="title"/>
          </p:nvPr>
        </p:nvSpPr>
        <p:spPr/>
        <p:txBody>
          <a:bodyPr/>
          <a:lstStyle>
            <a:lvl1pPr>
              <a:defRPr>
                <a:latin typeface="Refrigerator Deluxe" pitchFamily="2" charset="77"/>
              </a:defRPr>
            </a:lvl1pPr>
          </a:lstStyle>
          <a:p>
            <a:r>
              <a:rPr lang="en-US"/>
              <a:t>Click to edit Master title style</a:t>
            </a:r>
          </a:p>
        </p:txBody>
      </p:sp>
      <p:pic>
        <p:nvPicPr>
          <p:cNvPr id="8" name="Picture 7">
            <a:extLst>
              <a:ext uri="{FF2B5EF4-FFF2-40B4-BE49-F238E27FC236}">
                <a16:creationId xmlns:a16="http://schemas.microsoft.com/office/drawing/2014/main" id="{5C237786-D44E-D443-894C-16E093A83D7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3173"/>
            <a:ext cx="12192000" cy="361156"/>
          </a:xfrm>
          <a:prstGeom prst="rect">
            <a:avLst/>
          </a:prstGeom>
        </p:spPr>
      </p:pic>
    </p:spTree>
    <p:extLst>
      <p:ext uri="{BB962C8B-B14F-4D97-AF65-F5344CB8AC3E}">
        <p14:creationId xmlns:p14="http://schemas.microsoft.com/office/powerpoint/2010/main" val="21000676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17DAA6-1F5D-0F49-AFB5-263976CF4C3F}"/>
              </a:ext>
            </a:extLst>
          </p:cNvPr>
          <p:cNvSpPr/>
          <p:nvPr userDrawn="1"/>
        </p:nvSpPr>
        <p:spPr>
          <a:xfrm>
            <a:off x="0" y="5807219"/>
            <a:ext cx="12192000" cy="10507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134893-FF02-7D49-932E-8F0B46942820}"/>
              </a:ext>
            </a:extLst>
          </p:cNvPr>
          <p:cNvSpPr>
            <a:spLocks noGrp="1"/>
          </p:cNvSpPr>
          <p:nvPr>
            <p:ph type="title" hasCustomPrompt="1"/>
          </p:nvPr>
        </p:nvSpPr>
        <p:spPr>
          <a:xfrm>
            <a:off x="625566" y="731218"/>
            <a:ext cx="4667546" cy="2405992"/>
          </a:xfrm>
        </p:spPr>
        <p:txBody>
          <a:bodyPr>
            <a:normAutofit/>
          </a:bodyPr>
          <a:lstStyle>
            <a:lvl1pPr algn="r">
              <a:buFont typeface="Arial" panose="020B0604020202020204" pitchFamily="34" charset="0"/>
              <a:buNone/>
              <a:defRPr sz="4800"/>
            </a:lvl1pPr>
          </a:lstStyle>
          <a:p>
            <a:r>
              <a:rPr lang="en-US"/>
              <a:t>Click to edit title style</a:t>
            </a:r>
          </a:p>
        </p:txBody>
      </p:sp>
      <p:sp>
        <p:nvSpPr>
          <p:cNvPr id="3" name="Content Placeholder 2">
            <a:extLst>
              <a:ext uri="{FF2B5EF4-FFF2-40B4-BE49-F238E27FC236}">
                <a16:creationId xmlns:a16="http://schemas.microsoft.com/office/drawing/2014/main" id="{530489D5-0DE0-F54E-86BB-0F8E18BB9EEA}"/>
              </a:ext>
            </a:extLst>
          </p:cNvPr>
          <p:cNvSpPr>
            <a:spLocks noGrp="1"/>
          </p:cNvSpPr>
          <p:nvPr>
            <p:ph idx="1"/>
          </p:nvPr>
        </p:nvSpPr>
        <p:spPr>
          <a:xfrm>
            <a:off x="625566" y="3330497"/>
            <a:ext cx="4667546" cy="2907902"/>
          </a:xfrm>
        </p:spPr>
        <p:txBody>
          <a:bodyPr/>
          <a:lstStyle>
            <a:lvl1pPr algn="r">
              <a:lnSpc>
                <a:spcPct val="80000"/>
              </a:lnSpc>
              <a:spcBef>
                <a:spcPts val="1600"/>
              </a:spcBef>
              <a:buNone/>
              <a:defRPr/>
            </a:lvl1pPr>
            <a:lvl2pPr algn="r">
              <a:buNone/>
              <a:defRPr/>
            </a:lvl2pPr>
            <a:lvl3pPr algn="r">
              <a:buNone/>
              <a:defRPr/>
            </a:lvl3pPr>
            <a:lvl4pPr algn="r">
              <a:buNone/>
              <a:defRPr/>
            </a:lvl4pPr>
            <a:lvl5pPr algn="r">
              <a:buNone/>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7FB90589-055E-DA4A-97CA-B2AE40DF84B8}"/>
              </a:ext>
            </a:extLst>
          </p:cNvPr>
          <p:cNvSpPr>
            <a:spLocks noGrp="1"/>
          </p:cNvSpPr>
          <p:nvPr>
            <p:ph type="sldNum" sz="quarter" idx="12"/>
          </p:nvPr>
        </p:nvSpPr>
        <p:spPr/>
        <p:txBody>
          <a:bodyPr/>
          <a:lstStyle/>
          <a:p>
            <a:fld id="{B1EA32CB-EFE9-414D-AFAF-D9764D700207}" type="slidenum">
              <a:rPr lang="en-US" smtClean="0"/>
              <a:t>‹#›</a:t>
            </a:fld>
            <a:endParaRPr lang="en-US"/>
          </a:p>
        </p:txBody>
      </p:sp>
    </p:spTree>
    <p:extLst>
      <p:ext uri="{BB962C8B-B14F-4D97-AF65-F5344CB8AC3E}">
        <p14:creationId xmlns:p14="http://schemas.microsoft.com/office/powerpoint/2010/main" val="1247034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Rectangle 5">
            <a:extLst>
              <a:ext uri="{C183D7F6-B498-43B3-948B-1728B52AA6E4}">
                <adec:decorative xmlns:adec="http://schemas.microsoft.com/office/drawing/2017/decorative" val="1"/>
              </a:ext>
            </a:extLst>
          </p:cNvPr>
          <p:cNvSpPr/>
          <p:nvPr/>
        </p:nvSpPr>
        <p:spPr>
          <a:xfrm>
            <a:off x="3175" y="5966454"/>
            <a:ext cx="12188825" cy="64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688DAEE-A2BC-417A-B52D-69A909E103B0}" type="datetimeFigureOut">
              <a:rPr lang="en-US" smtClean="0"/>
              <a:t>4/7/2025</a:t>
            </a:fld>
            <a:endParaRPr lang="en-US"/>
          </a:p>
        </p:txBody>
      </p:sp>
      <p:sp>
        <p:nvSpPr>
          <p:cNvPr id="9" name="Slide Number Placeholder 8"/>
          <p:cNvSpPr>
            <a:spLocks noGrp="1"/>
          </p:cNvSpPr>
          <p:nvPr>
            <p:ph type="sldNum" sz="quarter" idx="12"/>
          </p:nvPr>
        </p:nvSpPr>
        <p:spPr/>
        <p:txBody>
          <a:bodyPr/>
          <a:lstStyle/>
          <a:p>
            <a:fld id="{84B984CB-F8FA-4C02-93D1-1773018EC5FE}" type="slidenum">
              <a:rPr lang="en-US" smtClean="0"/>
              <a:t>‹#›</a:t>
            </a:fld>
            <a:endParaRPr lang="en-US"/>
          </a:p>
        </p:txBody>
      </p:sp>
      <p:pic>
        <p:nvPicPr>
          <p:cNvPr id="10" name="Picture 9" descr="A close up of a sign&#10;&#10;Description automatically generated">
            <a:extLst>
              <a:ext uri="{FF2B5EF4-FFF2-40B4-BE49-F238E27FC236}">
                <a16:creationId xmlns:a16="http://schemas.microsoft.com/office/drawing/2014/main" id="{8796DD1F-864A-4210-AB3C-5748FF2F4D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79306" y="6072269"/>
            <a:ext cx="1594459" cy="724015"/>
          </a:xfrm>
          <a:prstGeom prst="rect">
            <a:avLst/>
          </a:prstGeom>
        </p:spPr>
      </p:pic>
    </p:spTree>
    <p:extLst>
      <p:ext uri="{BB962C8B-B14F-4D97-AF65-F5344CB8AC3E}">
        <p14:creationId xmlns:p14="http://schemas.microsoft.com/office/powerpoint/2010/main" val="38399025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09F65-8883-334B-A6D6-5232B3FB2E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74F43A-C33A-894D-9940-280AE402B9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C04519D4-6F6D-014B-B334-DA679DC67A85}"/>
              </a:ext>
            </a:extLst>
          </p:cNvPr>
          <p:cNvSpPr>
            <a:spLocks noGrp="1"/>
          </p:cNvSpPr>
          <p:nvPr>
            <p:ph type="sldNum" sz="quarter" idx="12"/>
          </p:nvPr>
        </p:nvSpPr>
        <p:spPr/>
        <p:txBody>
          <a:bodyPr/>
          <a:lstStyle/>
          <a:p>
            <a:fld id="{B1EA32CB-EFE9-414D-AFAF-D9764D700207}" type="slidenum">
              <a:rPr lang="en-US" smtClean="0"/>
              <a:t>‹#›</a:t>
            </a:fld>
            <a:endParaRPr lang="en-US"/>
          </a:p>
        </p:txBody>
      </p:sp>
    </p:spTree>
    <p:extLst>
      <p:ext uri="{BB962C8B-B14F-4D97-AF65-F5344CB8AC3E}">
        <p14:creationId xmlns:p14="http://schemas.microsoft.com/office/powerpoint/2010/main" val="22954971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9369C4-9793-AA45-A609-173D06CFA874}"/>
              </a:ext>
            </a:extLst>
          </p:cNvPr>
          <p:cNvSpPr>
            <a:spLocks noGrp="1"/>
          </p:cNvSpPr>
          <p:nvPr>
            <p:ph sz="half" idx="1"/>
          </p:nvPr>
        </p:nvSpPr>
        <p:spPr>
          <a:xfrm>
            <a:off x="625566" y="2131359"/>
            <a:ext cx="5394234" cy="38055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327723-60AD-B045-AFE2-FF14AFB01866}"/>
              </a:ext>
            </a:extLst>
          </p:cNvPr>
          <p:cNvSpPr>
            <a:spLocks noGrp="1"/>
          </p:cNvSpPr>
          <p:nvPr>
            <p:ph sz="half" idx="2"/>
          </p:nvPr>
        </p:nvSpPr>
        <p:spPr>
          <a:xfrm>
            <a:off x="6172200" y="2131359"/>
            <a:ext cx="5394234" cy="38055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882F73D-E07B-7C4C-8087-C319786EEEDF}"/>
              </a:ext>
            </a:extLst>
          </p:cNvPr>
          <p:cNvSpPr>
            <a:spLocks noGrp="1"/>
          </p:cNvSpPr>
          <p:nvPr>
            <p:ph type="sldNum" sz="quarter" idx="12"/>
          </p:nvPr>
        </p:nvSpPr>
        <p:spPr/>
        <p:txBody>
          <a:bodyPr/>
          <a:lstStyle/>
          <a:p>
            <a:fld id="{B1EA32CB-EFE9-414D-AFAF-D9764D700207}" type="slidenum">
              <a:rPr lang="en-US" smtClean="0"/>
              <a:t>‹#›</a:t>
            </a:fld>
            <a:endParaRPr lang="en-US"/>
          </a:p>
        </p:txBody>
      </p:sp>
      <p:sp>
        <p:nvSpPr>
          <p:cNvPr id="6" name="Title 5">
            <a:extLst>
              <a:ext uri="{FF2B5EF4-FFF2-40B4-BE49-F238E27FC236}">
                <a16:creationId xmlns:a16="http://schemas.microsoft.com/office/drawing/2014/main" id="{10414A89-B1E6-F948-8008-FABBB580D8B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023346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D739A56-F62F-224F-A2DA-F19844551F9E}"/>
              </a:ext>
            </a:extLst>
          </p:cNvPr>
          <p:cNvSpPr>
            <a:spLocks noGrp="1"/>
          </p:cNvSpPr>
          <p:nvPr>
            <p:ph type="sldNum" sz="quarter" idx="12"/>
          </p:nvPr>
        </p:nvSpPr>
        <p:spPr/>
        <p:txBody>
          <a:bodyPr/>
          <a:lstStyle/>
          <a:p>
            <a:fld id="{B1EA32CB-EFE9-414D-AFAF-D9764D700207}" type="slidenum">
              <a:rPr lang="en-US" smtClean="0"/>
              <a:t>‹#›</a:t>
            </a:fld>
            <a:endParaRPr lang="en-US"/>
          </a:p>
        </p:txBody>
      </p:sp>
      <p:sp>
        <p:nvSpPr>
          <p:cNvPr id="3" name="Title 2">
            <a:extLst>
              <a:ext uri="{FF2B5EF4-FFF2-40B4-BE49-F238E27FC236}">
                <a16:creationId xmlns:a16="http://schemas.microsoft.com/office/drawing/2014/main" id="{C55783FB-254A-FB4A-B93C-AC42204AA3F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147164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04004C-14B6-3240-BE84-EEF772BC66C6}"/>
              </a:ext>
            </a:extLst>
          </p:cNvPr>
          <p:cNvSpPr>
            <a:spLocks noGrp="1"/>
          </p:cNvSpPr>
          <p:nvPr>
            <p:ph type="sldNum" sz="quarter" idx="12"/>
          </p:nvPr>
        </p:nvSpPr>
        <p:spPr/>
        <p:txBody>
          <a:bodyPr/>
          <a:lstStyle/>
          <a:p>
            <a:fld id="{B1EA32CB-EFE9-414D-AFAF-D9764D700207}" type="slidenum">
              <a:rPr lang="en-US" smtClean="0"/>
              <a:t>‹#›</a:t>
            </a:fld>
            <a:endParaRPr lang="en-US"/>
          </a:p>
        </p:txBody>
      </p:sp>
    </p:spTree>
    <p:extLst>
      <p:ext uri="{BB962C8B-B14F-4D97-AF65-F5344CB8AC3E}">
        <p14:creationId xmlns:p14="http://schemas.microsoft.com/office/powerpoint/2010/main" val="33408519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itle_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B9CB9E-9925-6D43-AC1E-1D4F2C12091C}"/>
              </a:ext>
            </a:extLst>
          </p:cNvPr>
          <p:cNvSpPr/>
          <p:nvPr userDrawn="1"/>
        </p:nvSpPr>
        <p:spPr>
          <a:xfrm>
            <a:off x="0" y="0"/>
            <a:ext cx="12192000"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E79B7EE8-79B5-334B-886C-180848EDC6F9}"/>
              </a:ext>
            </a:extLst>
          </p:cNvPr>
          <p:cNvSpPr>
            <a:spLocks noGrp="1"/>
          </p:cNvSpPr>
          <p:nvPr>
            <p:ph type="ctrTitle"/>
          </p:nvPr>
        </p:nvSpPr>
        <p:spPr>
          <a:xfrm>
            <a:off x="1253082" y="1753580"/>
            <a:ext cx="9685837" cy="1623224"/>
          </a:xfrm>
        </p:spPr>
        <p:txBody>
          <a:bodyPr anchor="b">
            <a:noAutofit/>
          </a:bodyPr>
          <a:lstStyle>
            <a:lvl1pPr algn="ctr">
              <a:lnSpc>
                <a:spcPct val="100000"/>
              </a:lnSpc>
              <a:defRPr sz="5100" b="0" i="0" spc="300" baseline="0">
                <a:latin typeface="Refrigerator Deluxe" pitchFamily="2" charset="77"/>
                <a:cs typeface="Arial Narrow"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98499F4-0200-2849-A83D-C8C281937183}"/>
              </a:ext>
            </a:extLst>
          </p:cNvPr>
          <p:cNvSpPr>
            <a:spLocks noGrp="1"/>
          </p:cNvSpPr>
          <p:nvPr>
            <p:ph type="subTitle" idx="1"/>
          </p:nvPr>
        </p:nvSpPr>
        <p:spPr>
          <a:xfrm>
            <a:off x="1253082" y="3481197"/>
            <a:ext cx="9685837" cy="686960"/>
          </a:xfrm>
        </p:spPr>
        <p:txBody>
          <a:bodyPr/>
          <a:lstStyle>
            <a:lvl1pPr marL="0" indent="0" algn="ctr">
              <a:buNone/>
              <a:defRPr sz="25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C25639E7-ABF6-0D4A-8654-2B170D731D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62313" y="3940980"/>
            <a:ext cx="5867374" cy="2513727"/>
          </a:xfrm>
          <a:prstGeom prst="rect">
            <a:avLst/>
          </a:prstGeom>
        </p:spPr>
      </p:pic>
      <p:cxnSp>
        <p:nvCxnSpPr>
          <p:cNvPr id="13" name="Straight Connector 12">
            <a:extLst>
              <a:ext uri="{FF2B5EF4-FFF2-40B4-BE49-F238E27FC236}">
                <a16:creationId xmlns:a16="http://schemas.microsoft.com/office/drawing/2014/main" id="{EDC6A9D7-2263-9247-91FE-02DC6E1D69C4}"/>
              </a:ext>
            </a:extLst>
          </p:cNvPr>
          <p:cNvCxnSpPr>
            <a:cxnSpLocks/>
          </p:cNvCxnSpPr>
          <p:nvPr userDrawn="1"/>
        </p:nvCxnSpPr>
        <p:spPr>
          <a:xfrm rot="5400000">
            <a:off x="7538217" y="1622971"/>
            <a:ext cx="98755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text, clock, clipart&#10;&#10;Description automatically generated">
            <a:extLst>
              <a:ext uri="{FF2B5EF4-FFF2-40B4-BE49-F238E27FC236}">
                <a16:creationId xmlns:a16="http://schemas.microsoft.com/office/drawing/2014/main" id="{4A558996-DCCC-0741-BF9E-49068EB583D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970384"/>
          </a:xfrm>
          <a:prstGeom prst="rect">
            <a:avLst/>
          </a:prstGeom>
        </p:spPr>
      </p:pic>
      <p:sp>
        <p:nvSpPr>
          <p:cNvPr id="15" name="Rectangle 14">
            <a:extLst>
              <a:ext uri="{FF2B5EF4-FFF2-40B4-BE49-F238E27FC236}">
                <a16:creationId xmlns:a16="http://schemas.microsoft.com/office/drawing/2014/main" id="{F63AC701-1BB4-A341-B769-23BA24F02FEF}"/>
              </a:ext>
            </a:extLst>
          </p:cNvPr>
          <p:cNvSpPr/>
          <p:nvPr userDrawn="1"/>
        </p:nvSpPr>
        <p:spPr>
          <a:xfrm>
            <a:off x="0" y="733168"/>
            <a:ext cx="12192000" cy="237216"/>
          </a:xfrm>
          <a:prstGeom prst="rect">
            <a:avLst/>
          </a:prstGeom>
          <a:solidFill>
            <a:schemeClr val="bg2">
              <a:lumMod val="1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6" name="Picture 15">
            <a:extLst>
              <a:ext uri="{FF2B5EF4-FFF2-40B4-BE49-F238E27FC236}">
                <a16:creationId xmlns:a16="http://schemas.microsoft.com/office/drawing/2014/main" id="{985C621D-832C-2842-88EF-A268B299187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6496336"/>
            <a:ext cx="12192000" cy="361664"/>
          </a:xfrm>
          <a:prstGeom prst="rect">
            <a:avLst/>
          </a:prstGeom>
        </p:spPr>
      </p:pic>
    </p:spTree>
    <p:extLst>
      <p:ext uri="{BB962C8B-B14F-4D97-AF65-F5344CB8AC3E}">
        <p14:creationId xmlns:p14="http://schemas.microsoft.com/office/powerpoint/2010/main" val="12602780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5566" y="1940312"/>
            <a:ext cx="10908707" cy="3984703"/>
          </a:xfrm>
        </p:spPr>
        <p:txBody>
          <a:bodyPr>
            <a:normAutofit/>
          </a:bodyPr>
          <a:lstStyle>
            <a:lvl1pPr>
              <a:defRPr sz="3600">
                <a:solidFill>
                  <a:schemeClr val="bg1"/>
                </a:solidFill>
              </a:defRPr>
            </a:lvl1pPr>
            <a:lvl2pPr>
              <a:defRPr sz="3200">
                <a:solidFill>
                  <a:schemeClr val="bg1"/>
                </a:solidFill>
              </a:defRPr>
            </a:lvl2pPr>
            <a:lvl3pPr>
              <a:defRPr sz="28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07E3389-B3AD-C14F-89DE-FF8F66FFC7DE}" type="slidenum">
              <a:rPr lang="en-US" smtClean="0"/>
              <a:t>‹#›</a:t>
            </a:fld>
            <a:endParaRPr lang="en-US"/>
          </a:p>
        </p:txBody>
      </p:sp>
      <p:sp>
        <p:nvSpPr>
          <p:cNvPr id="2" name="Footer Placeholder 1"/>
          <p:cNvSpPr>
            <a:spLocks noGrp="1"/>
          </p:cNvSpPr>
          <p:nvPr>
            <p:ph type="ftr" sz="quarter" idx="13"/>
          </p:nvPr>
        </p:nvSpPr>
        <p:spPr/>
        <p:txBody>
          <a:bodyPr/>
          <a:lstStyle/>
          <a:p>
            <a:pPr algn="l"/>
            <a:r>
              <a:rPr lang="en-US"/>
              <a:t>© RRS 2020</a:t>
            </a:r>
          </a:p>
        </p:txBody>
      </p:sp>
      <p:sp>
        <p:nvSpPr>
          <p:cNvPr id="5" name="Title 4">
            <a:extLst>
              <a:ext uri="{FF2B5EF4-FFF2-40B4-BE49-F238E27FC236}">
                <a16:creationId xmlns:a16="http://schemas.microsoft.com/office/drawing/2014/main" id="{03EBBBF2-DF17-B84E-923A-3370B2F84040}"/>
              </a:ext>
            </a:extLst>
          </p:cNvPr>
          <p:cNvSpPr>
            <a:spLocks noGrp="1"/>
          </p:cNvSpPr>
          <p:nvPr>
            <p:ph type="title"/>
          </p:nvPr>
        </p:nvSpPr>
        <p:spPr/>
        <p:txBody>
          <a:bodyPr/>
          <a:lstStyle/>
          <a:p>
            <a:r>
              <a:rPr lang="en-US"/>
              <a:t>Click to edit Master title style</a:t>
            </a:r>
          </a:p>
        </p:txBody>
      </p:sp>
      <p:pic>
        <p:nvPicPr>
          <p:cNvPr id="8" name="Picture 7">
            <a:extLst>
              <a:ext uri="{FF2B5EF4-FFF2-40B4-BE49-F238E27FC236}">
                <a16:creationId xmlns:a16="http://schemas.microsoft.com/office/drawing/2014/main" id="{0D5D9C0E-7B1B-F44B-854B-AA7E1481B8F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3173"/>
            <a:ext cx="12192000" cy="361156"/>
          </a:xfrm>
          <a:prstGeom prst="rect">
            <a:avLst/>
          </a:prstGeom>
        </p:spPr>
      </p:pic>
    </p:spTree>
    <p:extLst>
      <p:ext uri="{BB962C8B-B14F-4D97-AF65-F5344CB8AC3E}">
        <p14:creationId xmlns:p14="http://schemas.microsoft.com/office/powerpoint/2010/main" val="27576141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7409" y="1592540"/>
            <a:ext cx="10363200" cy="1470025"/>
          </a:xfrm>
        </p:spPr>
        <p:txBody>
          <a:bodyPr/>
          <a:lstStyle>
            <a:lvl1pPr>
              <a:defRPr b="0">
                <a:latin typeface="+mj-lt"/>
              </a:defRPr>
            </a:lvl1pPr>
          </a:lstStyle>
          <a:p>
            <a:r>
              <a:rPr lang="en-US" dirty="0"/>
              <a:t>Click to edit Master title style</a:t>
            </a:r>
          </a:p>
        </p:txBody>
      </p:sp>
      <p:sp>
        <p:nvSpPr>
          <p:cNvPr id="3" name="Subtitle 2"/>
          <p:cNvSpPr>
            <a:spLocks noGrp="1"/>
          </p:cNvSpPr>
          <p:nvPr>
            <p:ph type="subTitle" idx="1"/>
          </p:nvPr>
        </p:nvSpPr>
        <p:spPr>
          <a:xfrm>
            <a:off x="1828800" y="3857487"/>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Rectangle 6"/>
          <p:cNvSpPr/>
          <p:nvPr userDrawn="1"/>
        </p:nvSpPr>
        <p:spPr>
          <a:xfrm>
            <a:off x="967409" y="3108601"/>
            <a:ext cx="10566400" cy="19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7305265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566400" cy="868362"/>
          </a:xfrm>
        </p:spPr>
        <p:txBody>
          <a:bodyPr/>
          <a:lstStyle>
            <a:lvl1pPr>
              <a:defRPr b="0">
                <a:solidFill>
                  <a:srgbClr val="162E4B"/>
                </a:solidFill>
              </a:defRPr>
            </a:lvl1pPr>
          </a:lstStyle>
          <a:p>
            <a:r>
              <a:rPr lang="en-US" dirty="0"/>
              <a:t>Click to edit Master title style</a:t>
            </a:r>
          </a:p>
        </p:txBody>
      </p:sp>
      <p:sp>
        <p:nvSpPr>
          <p:cNvPr id="3" name="Content Placeholder 2"/>
          <p:cNvSpPr>
            <a:spLocks noGrp="1"/>
          </p:cNvSpPr>
          <p:nvPr>
            <p:ph idx="1"/>
          </p:nvPr>
        </p:nvSpPr>
        <p:spPr/>
        <p:txBody>
          <a:bodyPr/>
          <a:lstStyle>
            <a:lvl1pPr>
              <a:buClr>
                <a:srgbClr val="3EA0B5"/>
              </a:buClr>
              <a:defRPr>
                <a:solidFill>
                  <a:srgbClr val="4D4D4D"/>
                </a:solidFill>
              </a:defRPr>
            </a:lvl1pPr>
            <a:lvl2pPr>
              <a:buClr>
                <a:srgbClr val="3EA0B5"/>
              </a:buClr>
              <a:defRPr>
                <a:solidFill>
                  <a:srgbClr val="4D4D4D"/>
                </a:solidFill>
              </a:defRPr>
            </a:lvl2pPr>
            <a:lvl3pPr>
              <a:buClr>
                <a:srgbClr val="3EA0B5"/>
              </a:buClr>
              <a:defRPr>
                <a:solidFill>
                  <a:srgbClr val="4D4D4D"/>
                </a:solidFill>
              </a:defRPr>
            </a:lvl3pPr>
            <a:lvl4pPr>
              <a:buClr>
                <a:srgbClr val="3EA0B5"/>
              </a:buClr>
              <a:defRPr>
                <a:solidFill>
                  <a:srgbClr val="4D4D4D"/>
                </a:solidFill>
              </a:defRPr>
            </a:lvl4pPr>
            <a:lvl5pPr>
              <a:buClr>
                <a:srgbClr val="3EA0B5"/>
              </a:buClr>
              <a:defRPr>
                <a:solidFill>
                  <a:srgbClr val="4D4D4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006952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0"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5234444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buClr>
                <a:srgbClr val="3EA0B5"/>
              </a:buClr>
              <a:defRPr sz="2800"/>
            </a:lvl1pPr>
            <a:lvl2pPr>
              <a:buClr>
                <a:srgbClr val="3EA0B5"/>
              </a:buClr>
              <a:defRPr sz="2400"/>
            </a:lvl2pPr>
            <a:lvl3pPr>
              <a:buClr>
                <a:srgbClr val="3EA0B5"/>
              </a:buClr>
              <a:defRPr sz="2000"/>
            </a:lvl3pPr>
            <a:lvl4pPr>
              <a:buClr>
                <a:srgbClr val="3EA0B5"/>
              </a:buClr>
              <a:defRPr sz="1800"/>
            </a:lvl4pPr>
            <a:lvl5pPr>
              <a:buClr>
                <a:srgbClr val="3EA0B5"/>
              </a:buCl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buClr>
                <a:srgbClr val="3EA0B5"/>
              </a:buClr>
              <a:defRPr sz="2800"/>
            </a:lvl1pPr>
            <a:lvl2pPr>
              <a:buClr>
                <a:srgbClr val="3EA0B5"/>
              </a:buClr>
              <a:defRPr sz="2400"/>
            </a:lvl2pPr>
            <a:lvl3pPr>
              <a:buClr>
                <a:srgbClr val="3EA0B5"/>
              </a:buClr>
              <a:defRPr sz="2000"/>
            </a:lvl3pPr>
            <a:lvl4pPr>
              <a:buClr>
                <a:srgbClr val="3EA0B5"/>
              </a:buClr>
              <a:defRPr sz="1800"/>
            </a:lvl4pPr>
            <a:lvl5pPr>
              <a:buClr>
                <a:srgbClr val="3EA0B5"/>
              </a:buCl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53428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C183D7F6-B498-43B3-948B-1728B52AA6E4}">
                <adec:decorative xmlns:adec="http://schemas.microsoft.com/office/drawing/2017/decorative" val="1"/>
              </a:ext>
            </a:extLst>
          </p:cNvPr>
          <p:cNvSpPr/>
          <p:nvPr/>
        </p:nvSpPr>
        <p:spPr>
          <a:xfrm>
            <a:off x="16" y="0"/>
            <a:ext cx="4050791"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C183D7F6-B498-43B3-948B-1728B52AA6E4}">
                <adec:decorative xmlns:adec="http://schemas.microsoft.com/office/drawing/2017/decorative" val="1"/>
              </a:ext>
            </a:extLst>
          </p:cNvPr>
          <p:cNvSpPr/>
          <p:nvPr/>
        </p:nvSpPr>
        <p:spPr>
          <a:xfrm>
            <a:off x="4040071" y="0"/>
            <a:ext cx="6400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0688DAEE-A2BC-417A-B52D-69A909E103B0}" type="datetimeFigureOut">
              <a:rPr lang="en-US" smtClean="0"/>
              <a:t>4/7/2025</a:t>
            </a:fld>
            <a:endParaRPr lang="en-US"/>
          </a:p>
        </p:txBody>
      </p:sp>
      <p:pic>
        <p:nvPicPr>
          <p:cNvPr id="10" name="Picture 9" descr="Michigan Department of Environment, Great Lakes, and Energy (EGLE) white logo mark">
            <a:extLst>
              <a:ext uri="{FF2B5EF4-FFF2-40B4-BE49-F238E27FC236}">
                <a16:creationId xmlns:a16="http://schemas.microsoft.com/office/drawing/2014/main" id="{1DFD0AB1-6242-4850-BEDD-27EC3FB73C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8258" y="6230302"/>
            <a:ext cx="1373742" cy="623791"/>
          </a:xfrm>
          <a:prstGeom prst="rect">
            <a:avLst/>
          </a:prstGeom>
        </p:spPr>
      </p:pic>
    </p:spTree>
    <p:extLst>
      <p:ext uri="{BB962C8B-B14F-4D97-AF65-F5344CB8AC3E}">
        <p14:creationId xmlns:p14="http://schemas.microsoft.com/office/powerpoint/2010/main" val="15781689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buClr>
                <a:srgbClr val="3EA0B5"/>
              </a:buClr>
              <a:defRPr sz="2400"/>
            </a:lvl1pPr>
            <a:lvl2pPr>
              <a:buClr>
                <a:srgbClr val="3EA0B5"/>
              </a:buClr>
              <a:defRPr sz="2000"/>
            </a:lvl2pPr>
            <a:lvl3pPr>
              <a:buClr>
                <a:srgbClr val="3EA0B5"/>
              </a:buClr>
              <a:defRPr sz="1800"/>
            </a:lvl3pPr>
            <a:lvl4pPr>
              <a:buClr>
                <a:srgbClr val="3EA0B5"/>
              </a:buClr>
              <a:defRPr sz="1600"/>
            </a:lvl4pPr>
            <a:lvl5pPr>
              <a:buClr>
                <a:srgbClr val="3EA0B5"/>
              </a:buCl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buClr>
                <a:srgbClr val="3EA0B5"/>
              </a:buClr>
              <a:defRPr sz="2400"/>
            </a:lvl1pPr>
            <a:lvl2pPr>
              <a:buClr>
                <a:srgbClr val="3EA0B5"/>
              </a:buClr>
              <a:defRPr sz="2000"/>
            </a:lvl2pPr>
            <a:lvl3pPr>
              <a:buClr>
                <a:srgbClr val="3EA0B5"/>
              </a:buClr>
              <a:defRPr sz="1800"/>
            </a:lvl3pPr>
            <a:lvl4pPr>
              <a:buClr>
                <a:srgbClr val="3EA0B5"/>
              </a:buClr>
              <a:defRPr sz="1600"/>
            </a:lvl4pPr>
            <a:lvl5pPr>
              <a:buClr>
                <a:srgbClr val="3EA0B5"/>
              </a:buCl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85609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83201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82091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766733" y="273051"/>
            <a:ext cx="6815667" cy="5853113"/>
          </a:xfrm>
        </p:spPr>
        <p:txBody>
          <a:bodyPr/>
          <a:lstStyle>
            <a:lvl1pPr>
              <a:buClr>
                <a:srgbClr val="3EA0B5"/>
              </a:buClr>
              <a:defRPr sz="3200"/>
            </a:lvl1pPr>
            <a:lvl2pPr>
              <a:buClr>
                <a:srgbClr val="3EA0B5"/>
              </a:buClr>
              <a:defRPr sz="2800"/>
            </a:lvl2pPr>
            <a:lvl3pPr>
              <a:buClr>
                <a:srgbClr val="3EA0B5"/>
              </a:buClr>
              <a:defRPr sz="2400"/>
            </a:lvl3pPr>
            <a:lvl4pPr>
              <a:buClr>
                <a:srgbClr val="3EA0B5"/>
              </a:buClr>
              <a:defRPr sz="2000"/>
            </a:lvl4pPr>
            <a:lvl5pPr>
              <a:buClr>
                <a:srgbClr val="3EA0B5"/>
              </a:buCl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6772054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2491994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69E60-C5C0-8248-BC42-C188EF8DAE20}"/>
              </a:ext>
            </a:extLst>
          </p:cNvPr>
          <p:cNvSpPr>
            <a:spLocks noGrp="1"/>
          </p:cNvSpPr>
          <p:nvPr>
            <p:ph type="title"/>
          </p:nvPr>
        </p:nvSpPr>
        <p:spPr/>
        <p:txBody>
          <a:bodyPr/>
          <a:lstStyle>
            <a:lvl1pPr>
              <a:defRPr b="0" i="0"/>
            </a:lvl1pPr>
          </a:lstStyle>
          <a:p>
            <a:r>
              <a:rPr lang="en-US"/>
              <a:t>Click to edit Master title style</a:t>
            </a:r>
          </a:p>
        </p:txBody>
      </p:sp>
      <p:sp>
        <p:nvSpPr>
          <p:cNvPr id="3" name="Content Placeholder 2">
            <a:extLst>
              <a:ext uri="{FF2B5EF4-FFF2-40B4-BE49-F238E27FC236}">
                <a16:creationId xmlns:a16="http://schemas.microsoft.com/office/drawing/2014/main" id="{119369C4-9793-AA45-A609-173D06CFA874}"/>
              </a:ext>
            </a:extLst>
          </p:cNvPr>
          <p:cNvSpPr>
            <a:spLocks noGrp="1"/>
          </p:cNvSpPr>
          <p:nvPr>
            <p:ph sz="half" idx="1"/>
          </p:nvPr>
        </p:nvSpPr>
        <p:spPr>
          <a:xfrm>
            <a:off x="625566" y="1825625"/>
            <a:ext cx="3422760" cy="40217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327723-60AD-B045-AFE2-FF14AFB01866}"/>
              </a:ext>
            </a:extLst>
          </p:cNvPr>
          <p:cNvSpPr>
            <a:spLocks noGrp="1"/>
          </p:cNvSpPr>
          <p:nvPr>
            <p:ph sz="half" idx="2"/>
          </p:nvPr>
        </p:nvSpPr>
        <p:spPr>
          <a:xfrm>
            <a:off x="4384620" y="1825625"/>
            <a:ext cx="3422760" cy="40217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882F73D-E07B-7C4C-8087-C319786EEEDF}"/>
              </a:ext>
            </a:extLst>
          </p:cNvPr>
          <p:cNvSpPr>
            <a:spLocks noGrp="1"/>
          </p:cNvSpPr>
          <p:nvPr>
            <p:ph type="sldNum" sz="quarter" idx="12"/>
          </p:nvPr>
        </p:nvSpPr>
        <p:spPr/>
        <p:txBody>
          <a:bodyPr/>
          <a:lstStyle/>
          <a:p>
            <a:fld id="{B1EA32CB-EFE9-414D-AFAF-D9764D700207}" type="slidenum">
              <a:rPr lang="en-US" smtClean="0"/>
              <a:t>‹#›</a:t>
            </a:fld>
            <a:endParaRPr lang="en-US"/>
          </a:p>
        </p:txBody>
      </p:sp>
      <p:sp>
        <p:nvSpPr>
          <p:cNvPr id="11" name="Content Placeholder 10">
            <a:extLst>
              <a:ext uri="{FF2B5EF4-FFF2-40B4-BE49-F238E27FC236}">
                <a16:creationId xmlns:a16="http://schemas.microsoft.com/office/drawing/2014/main" id="{BE75D9B6-E694-3F4B-B16E-1293701B99E7}"/>
              </a:ext>
            </a:extLst>
          </p:cNvPr>
          <p:cNvSpPr>
            <a:spLocks noGrp="1"/>
          </p:cNvSpPr>
          <p:nvPr>
            <p:ph sz="quarter" idx="13"/>
          </p:nvPr>
        </p:nvSpPr>
        <p:spPr>
          <a:xfrm>
            <a:off x="8093244" y="1826209"/>
            <a:ext cx="3473190" cy="4021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81980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D6851-4018-19B4-3F86-725F481B1E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C9F4F39-E2C3-40C6-D071-0AEB37EBB2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BE18D2-BBD2-31E8-57B4-D57E5561100D}"/>
              </a:ext>
            </a:extLst>
          </p:cNvPr>
          <p:cNvSpPr>
            <a:spLocks noGrp="1"/>
          </p:cNvSpPr>
          <p:nvPr>
            <p:ph type="dt" sz="half" idx="10"/>
          </p:nvPr>
        </p:nvSpPr>
        <p:spPr/>
        <p:txBody>
          <a:bodyPr/>
          <a:lstStyle/>
          <a:p>
            <a:fld id="{CA6149D1-2F87-477F-A268-89F48C06608E}" type="datetimeFigureOut">
              <a:rPr lang="en-US" smtClean="0"/>
              <a:t>4/7/2025</a:t>
            </a:fld>
            <a:endParaRPr lang="en-US"/>
          </a:p>
        </p:txBody>
      </p:sp>
      <p:sp>
        <p:nvSpPr>
          <p:cNvPr id="5" name="Footer Placeholder 4">
            <a:extLst>
              <a:ext uri="{FF2B5EF4-FFF2-40B4-BE49-F238E27FC236}">
                <a16:creationId xmlns:a16="http://schemas.microsoft.com/office/drawing/2014/main" id="{A1A7F6D2-2D88-F57D-839E-D67ABE7007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FE4B64-16EE-4E5A-277E-C727DF8FCD9B}"/>
              </a:ext>
            </a:extLst>
          </p:cNvPr>
          <p:cNvSpPr>
            <a:spLocks noGrp="1"/>
          </p:cNvSpPr>
          <p:nvPr>
            <p:ph type="sldNum" sz="quarter" idx="12"/>
          </p:nvPr>
        </p:nvSpPr>
        <p:spPr/>
        <p:txBody>
          <a:bodyPr/>
          <a:lstStyle/>
          <a:p>
            <a:fld id="{F6059413-14A5-4339-8DC3-10B894E22A71}" type="slidenum">
              <a:rPr lang="en-US" smtClean="0"/>
              <a:t>‹#›</a:t>
            </a:fld>
            <a:endParaRPr lang="en-US"/>
          </a:p>
        </p:txBody>
      </p:sp>
    </p:spTree>
    <p:extLst>
      <p:ext uri="{BB962C8B-B14F-4D97-AF65-F5344CB8AC3E}">
        <p14:creationId xmlns:p14="http://schemas.microsoft.com/office/powerpoint/2010/main" val="27642392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0F443-3729-72FB-E1F9-A6ED47DECA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273E6D-EFA2-C543-7F57-4B5FAB3622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25D214-408C-7D5D-6FC9-4CC1EF80EDAE}"/>
              </a:ext>
            </a:extLst>
          </p:cNvPr>
          <p:cNvSpPr>
            <a:spLocks noGrp="1"/>
          </p:cNvSpPr>
          <p:nvPr>
            <p:ph type="dt" sz="half" idx="10"/>
          </p:nvPr>
        </p:nvSpPr>
        <p:spPr/>
        <p:txBody>
          <a:bodyPr/>
          <a:lstStyle/>
          <a:p>
            <a:fld id="{CA6149D1-2F87-477F-A268-89F48C06608E}" type="datetimeFigureOut">
              <a:rPr lang="en-US" smtClean="0"/>
              <a:t>4/7/2025</a:t>
            </a:fld>
            <a:endParaRPr lang="en-US"/>
          </a:p>
        </p:txBody>
      </p:sp>
      <p:sp>
        <p:nvSpPr>
          <p:cNvPr id="5" name="Footer Placeholder 4">
            <a:extLst>
              <a:ext uri="{FF2B5EF4-FFF2-40B4-BE49-F238E27FC236}">
                <a16:creationId xmlns:a16="http://schemas.microsoft.com/office/drawing/2014/main" id="{ECA5115A-6547-C468-AD07-2147BB4ABC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674020-DB12-C71C-EBD7-280F5ABBA6B3}"/>
              </a:ext>
            </a:extLst>
          </p:cNvPr>
          <p:cNvSpPr>
            <a:spLocks noGrp="1"/>
          </p:cNvSpPr>
          <p:nvPr>
            <p:ph type="sldNum" sz="quarter" idx="12"/>
          </p:nvPr>
        </p:nvSpPr>
        <p:spPr/>
        <p:txBody>
          <a:bodyPr/>
          <a:lstStyle/>
          <a:p>
            <a:fld id="{F6059413-14A5-4339-8DC3-10B894E22A71}" type="slidenum">
              <a:rPr lang="en-US" smtClean="0"/>
              <a:t>‹#›</a:t>
            </a:fld>
            <a:endParaRPr lang="en-US"/>
          </a:p>
        </p:txBody>
      </p:sp>
    </p:spTree>
    <p:extLst>
      <p:ext uri="{BB962C8B-B14F-4D97-AF65-F5344CB8AC3E}">
        <p14:creationId xmlns:p14="http://schemas.microsoft.com/office/powerpoint/2010/main" val="19901311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50B84-7201-1AC2-05DD-1B2549599F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18FB82-CE92-9E7B-0872-1CE193ED50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708828-EE14-474D-32DD-F2AF3B1D1B8E}"/>
              </a:ext>
            </a:extLst>
          </p:cNvPr>
          <p:cNvSpPr>
            <a:spLocks noGrp="1"/>
          </p:cNvSpPr>
          <p:nvPr>
            <p:ph type="dt" sz="half" idx="10"/>
          </p:nvPr>
        </p:nvSpPr>
        <p:spPr/>
        <p:txBody>
          <a:bodyPr/>
          <a:lstStyle/>
          <a:p>
            <a:fld id="{CA6149D1-2F87-477F-A268-89F48C06608E}" type="datetimeFigureOut">
              <a:rPr lang="en-US" smtClean="0"/>
              <a:t>4/7/2025</a:t>
            </a:fld>
            <a:endParaRPr lang="en-US"/>
          </a:p>
        </p:txBody>
      </p:sp>
      <p:sp>
        <p:nvSpPr>
          <p:cNvPr id="5" name="Footer Placeholder 4">
            <a:extLst>
              <a:ext uri="{FF2B5EF4-FFF2-40B4-BE49-F238E27FC236}">
                <a16:creationId xmlns:a16="http://schemas.microsoft.com/office/drawing/2014/main" id="{706DBA4A-8C25-4CE0-90DD-E37AA97DF0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358A68-5A46-0CCD-F464-3C4C6212E7FB}"/>
              </a:ext>
            </a:extLst>
          </p:cNvPr>
          <p:cNvSpPr>
            <a:spLocks noGrp="1"/>
          </p:cNvSpPr>
          <p:nvPr>
            <p:ph type="sldNum" sz="quarter" idx="12"/>
          </p:nvPr>
        </p:nvSpPr>
        <p:spPr/>
        <p:txBody>
          <a:bodyPr/>
          <a:lstStyle/>
          <a:p>
            <a:fld id="{F6059413-14A5-4339-8DC3-10B894E22A71}" type="slidenum">
              <a:rPr lang="en-US" smtClean="0"/>
              <a:t>‹#›</a:t>
            </a:fld>
            <a:endParaRPr lang="en-US"/>
          </a:p>
        </p:txBody>
      </p:sp>
    </p:spTree>
    <p:extLst>
      <p:ext uri="{BB962C8B-B14F-4D97-AF65-F5344CB8AC3E}">
        <p14:creationId xmlns:p14="http://schemas.microsoft.com/office/powerpoint/2010/main" val="41435971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17EF2-025D-8C64-9FFB-AE7F7F62BE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88596F-A828-9D96-70FC-C2B5998B3F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87B1BD-2F21-7B9D-B3EF-2E690EED83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3CD319-EC2D-64AB-B4CC-18DA3301E508}"/>
              </a:ext>
            </a:extLst>
          </p:cNvPr>
          <p:cNvSpPr>
            <a:spLocks noGrp="1"/>
          </p:cNvSpPr>
          <p:nvPr>
            <p:ph type="dt" sz="half" idx="10"/>
          </p:nvPr>
        </p:nvSpPr>
        <p:spPr/>
        <p:txBody>
          <a:bodyPr/>
          <a:lstStyle/>
          <a:p>
            <a:fld id="{CA6149D1-2F87-477F-A268-89F48C06608E}" type="datetimeFigureOut">
              <a:rPr lang="en-US" smtClean="0"/>
              <a:t>4/7/2025</a:t>
            </a:fld>
            <a:endParaRPr lang="en-US"/>
          </a:p>
        </p:txBody>
      </p:sp>
      <p:sp>
        <p:nvSpPr>
          <p:cNvPr id="6" name="Footer Placeholder 5">
            <a:extLst>
              <a:ext uri="{FF2B5EF4-FFF2-40B4-BE49-F238E27FC236}">
                <a16:creationId xmlns:a16="http://schemas.microsoft.com/office/drawing/2014/main" id="{D501C16E-D109-81EC-2C04-D5B89CEB30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3830AC-6001-6892-F1EE-1F929EACF969}"/>
              </a:ext>
            </a:extLst>
          </p:cNvPr>
          <p:cNvSpPr>
            <a:spLocks noGrp="1"/>
          </p:cNvSpPr>
          <p:nvPr>
            <p:ph type="sldNum" sz="quarter" idx="12"/>
          </p:nvPr>
        </p:nvSpPr>
        <p:spPr/>
        <p:txBody>
          <a:bodyPr/>
          <a:lstStyle/>
          <a:p>
            <a:fld id="{F6059413-14A5-4339-8DC3-10B894E22A71}" type="slidenum">
              <a:rPr lang="en-US" smtClean="0"/>
              <a:t>‹#›</a:t>
            </a:fld>
            <a:endParaRPr lang="en-US"/>
          </a:p>
        </p:txBody>
      </p:sp>
    </p:spTree>
    <p:extLst>
      <p:ext uri="{BB962C8B-B14F-4D97-AF65-F5344CB8AC3E}">
        <p14:creationId xmlns:p14="http://schemas.microsoft.com/office/powerpoint/2010/main" val="728701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8" name="Rectangle 7">
            <a:extLst>
              <a:ext uri="{C183D7F6-B498-43B3-948B-1728B52AA6E4}">
                <adec:decorative xmlns:adec="http://schemas.microsoft.com/office/drawing/2017/decorative" val="1"/>
              </a:ext>
            </a:extLst>
          </p:cNvPr>
          <p:cNvSpPr/>
          <p:nvPr/>
        </p:nvSpPr>
        <p:spPr>
          <a:xfrm>
            <a:off x="15" y="4979084"/>
            <a:ext cx="12188825" cy="1905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C183D7F6-B498-43B3-948B-1728B52AA6E4}">
                <adec:decorative xmlns:adec="http://schemas.microsoft.com/office/drawing/2017/decorative" val="1"/>
              </a:ext>
            </a:extLst>
          </p:cNvPr>
          <p:cNvSpPr/>
          <p:nvPr/>
        </p:nvSpPr>
        <p:spPr>
          <a:xfrm>
            <a:off x="15" y="4915076"/>
            <a:ext cx="12188825" cy="64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157487" y="6382829"/>
            <a:ext cx="1312025" cy="365125"/>
          </a:xfrm>
        </p:spPr>
        <p:txBody>
          <a:bodyPr/>
          <a:lstStyle>
            <a:lvl1pPr algn="l">
              <a:defRPr/>
            </a:lvl1pPr>
          </a:lstStyle>
          <a:p>
            <a:fld id="{84B984CB-F8FA-4C02-93D1-1773018EC5FE}" type="slidenum">
              <a:rPr lang="en-US" smtClean="0"/>
              <a:pPr/>
              <a:t>‹#›</a:t>
            </a:fld>
            <a:endParaRPr lang="en-US" dirty="0"/>
          </a:p>
        </p:txBody>
      </p:sp>
      <p:pic>
        <p:nvPicPr>
          <p:cNvPr id="10" name="Picture 9" descr="Michigan Department of Environment, Great Lakes, and Energy (EGLE) white logo mark">
            <a:extLst>
              <a:ext uri="{FF2B5EF4-FFF2-40B4-BE49-F238E27FC236}">
                <a16:creationId xmlns:a16="http://schemas.microsoft.com/office/drawing/2014/main" id="{95947849-2CAC-442B-AE8F-9628CFECAE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8258" y="6230302"/>
            <a:ext cx="1373742" cy="623791"/>
          </a:xfrm>
          <a:prstGeom prst="rect">
            <a:avLst/>
          </a:prstGeom>
        </p:spPr>
      </p:pic>
    </p:spTree>
    <p:extLst>
      <p:ext uri="{BB962C8B-B14F-4D97-AF65-F5344CB8AC3E}">
        <p14:creationId xmlns:p14="http://schemas.microsoft.com/office/powerpoint/2010/main" val="34532820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DB75D-ECBB-2891-2E93-A9E921F021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F88A74-2BA5-7BD7-07C6-D559C1E51D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64ABE5-49DF-880B-5674-471835DABE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15FBD3-ACDE-DB22-EBA0-2E4F52C350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6F94A8-FCB4-D8B9-833A-5755957E05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F15999-9D92-0259-C578-3C8183910523}"/>
              </a:ext>
            </a:extLst>
          </p:cNvPr>
          <p:cNvSpPr>
            <a:spLocks noGrp="1"/>
          </p:cNvSpPr>
          <p:nvPr>
            <p:ph type="dt" sz="half" idx="10"/>
          </p:nvPr>
        </p:nvSpPr>
        <p:spPr/>
        <p:txBody>
          <a:bodyPr/>
          <a:lstStyle/>
          <a:p>
            <a:fld id="{CA6149D1-2F87-477F-A268-89F48C06608E}" type="datetimeFigureOut">
              <a:rPr lang="en-US" smtClean="0"/>
              <a:t>4/7/2025</a:t>
            </a:fld>
            <a:endParaRPr lang="en-US"/>
          </a:p>
        </p:txBody>
      </p:sp>
      <p:sp>
        <p:nvSpPr>
          <p:cNvPr id="8" name="Footer Placeholder 7">
            <a:extLst>
              <a:ext uri="{FF2B5EF4-FFF2-40B4-BE49-F238E27FC236}">
                <a16:creationId xmlns:a16="http://schemas.microsoft.com/office/drawing/2014/main" id="{ED16874F-3DF6-1EB7-8235-9A7810C62F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C6F3C24-6B11-9EBF-A413-779268A2D470}"/>
              </a:ext>
            </a:extLst>
          </p:cNvPr>
          <p:cNvSpPr>
            <a:spLocks noGrp="1"/>
          </p:cNvSpPr>
          <p:nvPr>
            <p:ph type="sldNum" sz="quarter" idx="12"/>
          </p:nvPr>
        </p:nvSpPr>
        <p:spPr/>
        <p:txBody>
          <a:bodyPr/>
          <a:lstStyle/>
          <a:p>
            <a:fld id="{F6059413-14A5-4339-8DC3-10B894E22A71}" type="slidenum">
              <a:rPr lang="en-US" smtClean="0"/>
              <a:t>‹#›</a:t>
            </a:fld>
            <a:endParaRPr lang="en-US"/>
          </a:p>
        </p:txBody>
      </p:sp>
    </p:spTree>
    <p:extLst>
      <p:ext uri="{BB962C8B-B14F-4D97-AF65-F5344CB8AC3E}">
        <p14:creationId xmlns:p14="http://schemas.microsoft.com/office/powerpoint/2010/main" val="9834846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4C6BC-81D7-8D5D-7313-518FE4159E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8A59AC-3D3E-A092-6EC5-CA1BC09C69E4}"/>
              </a:ext>
            </a:extLst>
          </p:cNvPr>
          <p:cNvSpPr>
            <a:spLocks noGrp="1"/>
          </p:cNvSpPr>
          <p:nvPr>
            <p:ph type="dt" sz="half" idx="10"/>
          </p:nvPr>
        </p:nvSpPr>
        <p:spPr/>
        <p:txBody>
          <a:bodyPr/>
          <a:lstStyle/>
          <a:p>
            <a:fld id="{CA6149D1-2F87-477F-A268-89F48C06608E}" type="datetimeFigureOut">
              <a:rPr lang="en-US" smtClean="0"/>
              <a:t>4/7/2025</a:t>
            </a:fld>
            <a:endParaRPr lang="en-US"/>
          </a:p>
        </p:txBody>
      </p:sp>
      <p:sp>
        <p:nvSpPr>
          <p:cNvPr id="4" name="Footer Placeholder 3">
            <a:extLst>
              <a:ext uri="{FF2B5EF4-FFF2-40B4-BE49-F238E27FC236}">
                <a16:creationId xmlns:a16="http://schemas.microsoft.com/office/drawing/2014/main" id="{604AA66E-96D8-117A-5B94-9423045AC1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C4776D-958D-204F-2EFE-CEE4E0CC2C53}"/>
              </a:ext>
            </a:extLst>
          </p:cNvPr>
          <p:cNvSpPr>
            <a:spLocks noGrp="1"/>
          </p:cNvSpPr>
          <p:nvPr>
            <p:ph type="sldNum" sz="quarter" idx="12"/>
          </p:nvPr>
        </p:nvSpPr>
        <p:spPr/>
        <p:txBody>
          <a:bodyPr/>
          <a:lstStyle/>
          <a:p>
            <a:fld id="{F6059413-14A5-4339-8DC3-10B894E22A71}" type="slidenum">
              <a:rPr lang="en-US" smtClean="0"/>
              <a:t>‹#›</a:t>
            </a:fld>
            <a:endParaRPr lang="en-US"/>
          </a:p>
        </p:txBody>
      </p:sp>
    </p:spTree>
    <p:extLst>
      <p:ext uri="{BB962C8B-B14F-4D97-AF65-F5344CB8AC3E}">
        <p14:creationId xmlns:p14="http://schemas.microsoft.com/office/powerpoint/2010/main" val="41089745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E17462-EB97-450F-FCA0-6ECF93B345FB}"/>
              </a:ext>
            </a:extLst>
          </p:cNvPr>
          <p:cNvSpPr>
            <a:spLocks noGrp="1"/>
          </p:cNvSpPr>
          <p:nvPr>
            <p:ph type="dt" sz="half" idx="10"/>
          </p:nvPr>
        </p:nvSpPr>
        <p:spPr/>
        <p:txBody>
          <a:bodyPr/>
          <a:lstStyle/>
          <a:p>
            <a:fld id="{CA6149D1-2F87-477F-A268-89F48C06608E}" type="datetimeFigureOut">
              <a:rPr lang="en-US" smtClean="0"/>
              <a:t>4/7/2025</a:t>
            </a:fld>
            <a:endParaRPr lang="en-US"/>
          </a:p>
        </p:txBody>
      </p:sp>
      <p:sp>
        <p:nvSpPr>
          <p:cNvPr id="3" name="Footer Placeholder 2">
            <a:extLst>
              <a:ext uri="{FF2B5EF4-FFF2-40B4-BE49-F238E27FC236}">
                <a16:creationId xmlns:a16="http://schemas.microsoft.com/office/drawing/2014/main" id="{41D5A712-1C2B-070A-A705-B7E9463DB6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2A7BDC-249F-7537-5EEA-AB0E7777999C}"/>
              </a:ext>
            </a:extLst>
          </p:cNvPr>
          <p:cNvSpPr>
            <a:spLocks noGrp="1"/>
          </p:cNvSpPr>
          <p:nvPr>
            <p:ph type="sldNum" sz="quarter" idx="12"/>
          </p:nvPr>
        </p:nvSpPr>
        <p:spPr/>
        <p:txBody>
          <a:bodyPr/>
          <a:lstStyle/>
          <a:p>
            <a:fld id="{F6059413-14A5-4339-8DC3-10B894E22A71}" type="slidenum">
              <a:rPr lang="en-US" smtClean="0"/>
              <a:t>‹#›</a:t>
            </a:fld>
            <a:endParaRPr lang="en-US"/>
          </a:p>
        </p:txBody>
      </p:sp>
    </p:spTree>
    <p:extLst>
      <p:ext uri="{BB962C8B-B14F-4D97-AF65-F5344CB8AC3E}">
        <p14:creationId xmlns:p14="http://schemas.microsoft.com/office/powerpoint/2010/main" val="5010540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967E6-127E-657D-78DF-A202EF7297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462892-9BA9-D779-F6D9-2962D8FCFD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1B3DA7-54C7-CFD0-3D22-0E02849DF4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B7A409-7453-0CD5-DDF2-C66344DF17F8}"/>
              </a:ext>
            </a:extLst>
          </p:cNvPr>
          <p:cNvSpPr>
            <a:spLocks noGrp="1"/>
          </p:cNvSpPr>
          <p:nvPr>
            <p:ph type="dt" sz="half" idx="10"/>
          </p:nvPr>
        </p:nvSpPr>
        <p:spPr/>
        <p:txBody>
          <a:bodyPr/>
          <a:lstStyle/>
          <a:p>
            <a:fld id="{CA6149D1-2F87-477F-A268-89F48C06608E}" type="datetimeFigureOut">
              <a:rPr lang="en-US" smtClean="0"/>
              <a:t>4/7/2025</a:t>
            </a:fld>
            <a:endParaRPr lang="en-US"/>
          </a:p>
        </p:txBody>
      </p:sp>
      <p:sp>
        <p:nvSpPr>
          <p:cNvPr id="6" name="Footer Placeholder 5">
            <a:extLst>
              <a:ext uri="{FF2B5EF4-FFF2-40B4-BE49-F238E27FC236}">
                <a16:creationId xmlns:a16="http://schemas.microsoft.com/office/drawing/2014/main" id="{0F6410C1-E50C-1B92-D679-5C6E15902F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DB75B1-2FDA-FF87-6F06-FCC3ADE2C1D8}"/>
              </a:ext>
            </a:extLst>
          </p:cNvPr>
          <p:cNvSpPr>
            <a:spLocks noGrp="1"/>
          </p:cNvSpPr>
          <p:nvPr>
            <p:ph type="sldNum" sz="quarter" idx="12"/>
          </p:nvPr>
        </p:nvSpPr>
        <p:spPr/>
        <p:txBody>
          <a:bodyPr/>
          <a:lstStyle/>
          <a:p>
            <a:fld id="{F6059413-14A5-4339-8DC3-10B894E22A71}" type="slidenum">
              <a:rPr lang="en-US" smtClean="0"/>
              <a:t>‹#›</a:t>
            </a:fld>
            <a:endParaRPr lang="en-US"/>
          </a:p>
        </p:txBody>
      </p:sp>
    </p:spTree>
    <p:extLst>
      <p:ext uri="{BB962C8B-B14F-4D97-AF65-F5344CB8AC3E}">
        <p14:creationId xmlns:p14="http://schemas.microsoft.com/office/powerpoint/2010/main" val="7684732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2A662-B0AF-64C4-5838-2CAD90832D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7D6C9A-3F59-BB04-B810-C90DD29580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F84EC4-7D08-4BA0-187F-33B9EB32BA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F5B1A5-872C-E935-1BA1-BA6C1A72F516}"/>
              </a:ext>
            </a:extLst>
          </p:cNvPr>
          <p:cNvSpPr>
            <a:spLocks noGrp="1"/>
          </p:cNvSpPr>
          <p:nvPr>
            <p:ph type="dt" sz="half" idx="10"/>
          </p:nvPr>
        </p:nvSpPr>
        <p:spPr/>
        <p:txBody>
          <a:bodyPr/>
          <a:lstStyle/>
          <a:p>
            <a:fld id="{CA6149D1-2F87-477F-A268-89F48C06608E}" type="datetimeFigureOut">
              <a:rPr lang="en-US" smtClean="0"/>
              <a:t>4/7/2025</a:t>
            </a:fld>
            <a:endParaRPr lang="en-US"/>
          </a:p>
        </p:txBody>
      </p:sp>
      <p:sp>
        <p:nvSpPr>
          <p:cNvPr id="6" name="Footer Placeholder 5">
            <a:extLst>
              <a:ext uri="{FF2B5EF4-FFF2-40B4-BE49-F238E27FC236}">
                <a16:creationId xmlns:a16="http://schemas.microsoft.com/office/drawing/2014/main" id="{1CA208AA-55D4-0E17-74B5-54F3095BB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A32FB5-B5D2-832E-1B67-F1C098783039}"/>
              </a:ext>
            </a:extLst>
          </p:cNvPr>
          <p:cNvSpPr>
            <a:spLocks noGrp="1"/>
          </p:cNvSpPr>
          <p:nvPr>
            <p:ph type="sldNum" sz="quarter" idx="12"/>
          </p:nvPr>
        </p:nvSpPr>
        <p:spPr/>
        <p:txBody>
          <a:bodyPr/>
          <a:lstStyle/>
          <a:p>
            <a:fld id="{F6059413-14A5-4339-8DC3-10B894E22A71}" type="slidenum">
              <a:rPr lang="en-US" smtClean="0"/>
              <a:t>‹#›</a:t>
            </a:fld>
            <a:endParaRPr lang="en-US"/>
          </a:p>
        </p:txBody>
      </p:sp>
    </p:spTree>
    <p:extLst>
      <p:ext uri="{BB962C8B-B14F-4D97-AF65-F5344CB8AC3E}">
        <p14:creationId xmlns:p14="http://schemas.microsoft.com/office/powerpoint/2010/main" val="302642405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E5735-DA7B-8AAB-5E74-BAF8771CB1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D7E77A-2C48-3B3C-BF10-97E2CF648E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658AC2-1EA7-6029-9EBC-4D5BD3BB6A3A}"/>
              </a:ext>
            </a:extLst>
          </p:cNvPr>
          <p:cNvSpPr>
            <a:spLocks noGrp="1"/>
          </p:cNvSpPr>
          <p:nvPr>
            <p:ph type="dt" sz="half" idx="10"/>
          </p:nvPr>
        </p:nvSpPr>
        <p:spPr/>
        <p:txBody>
          <a:bodyPr/>
          <a:lstStyle/>
          <a:p>
            <a:fld id="{CA6149D1-2F87-477F-A268-89F48C06608E}" type="datetimeFigureOut">
              <a:rPr lang="en-US" smtClean="0"/>
              <a:t>4/7/2025</a:t>
            </a:fld>
            <a:endParaRPr lang="en-US"/>
          </a:p>
        </p:txBody>
      </p:sp>
      <p:sp>
        <p:nvSpPr>
          <p:cNvPr id="5" name="Footer Placeholder 4">
            <a:extLst>
              <a:ext uri="{FF2B5EF4-FFF2-40B4-BE49-F238E27FC236}">
                <a16:creationId xmlns:a16="http://schemas.microsoft.com/office/drawing/2014/main" id="{48A77951-11A9-3ED7-CEF2-0220807C93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6EA4C5-60E0-9496-EA73-28B114D8FAB0}"/>
              </a:ext>
            </a:extLst>
          </p:cNvPr>
          <p:cNvSpPr>
            <a:spLocks noGrp="1"/>
          </p:cNvSpPr>
          <p:nvPr>
            <p:ph type="sldNum" sz="quarter" idx="12"/>
          </p:nvPr>
        </p:nvSpPr>
        <p:spPr/>
        <p:txBody>
          <a:bodyPr/>
          <a:lstStyle/>
          <a:p>
            <a:fld id="{F6059413-14A5-4339-8DC3-10B894E22A71}" type="slidenum">
              <a:rPr lang="en-US" smtClean="0"/>
              <a:t>‹#›</a:t>
            </a:fld>
            <a:endParaRPr lang="en-US"/>
          </a:p>
        </p:txBody>
      </p:sp>
    </p:spTree>
    <p:extLst>
      <p:ext uri="{BB962C8B-B14F-4D97-AF65-F5344CB8AC3E}">
        <p14:creationId xmlns:p14="http://schemas.microsoft.com/office/powerpoint/2010/main" val="36602141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3C5611-CEAC-1679-C0F1-C58249413D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9ABA7A-B0F2-2540-8265-EC59418F09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FEB22E-BD8D-FBA6-8F4E-7DF00ABDC426}"/>
              </a:ext>
            </a:extLst>
          </p:cNvPr>
          <p:cNvSpPr>
            <a:spLocks noGrp="1"/>
          </p:cNvSpPr>
          <p:nvPr>
            <p:ph type="dt" sz="half" idx="10"/>
          </p:nvPr>
        </p:nvSpPr>
        <p:spPr/>
        <p:txBody>
          <a:bodyPr/>
          <a:lstStyle/>
          <a:p>
            <a:fld id="{CA6149D1-2F87-477F-A268-89F48C06608E}" type="datetimeFigureOut">
              <a:rPr lang="en-US" smtClean="0"/>
              <a:t>4/7/2025</a:t>
            </a:fld>
            <a:endParaRPr lang="en-US"/>
          </a:p>
        </p:txBody>
      </p:sp>
      <p:sp>
        <p:nvSpPr>
          <p:cNvPr id="5" name="Footer Placeholder 4">
            <a:extLst>
              <a:ext uri="{FF2B5EF4-FFF2-40B4-BE49-F238E27FC236}">
                <a16:creationId xmlns:a16="http://schemas.microsoft.com/office/drawing/2014/main" id="{717C62E6-0D77-4CDA-8DD8-F714959772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BE163C-2645-CDB4-78E7-B6BD4F36D782}"/>
              </a:ext>
            </a:extLst>
          </p:cNvPr>
          <p:cNvSpPr>
            <a:spLocks noGrp="1"/>
          </p:cNvSpPr>
          <p:nvPr>
            <p:ph type="sldNum" sz="quarter" idx="12"/>
          </p:nvPr>
        </p:nvSpPr>
        <p:spPr/>
        <p:txBody>
          <a:bodyPr/>
          <a:lstStyle/>
          <a:p>
            <a:fld id="{F6059413-14A5-4339-8DC3-10B894E22A71}" type="slidenum">
              <a:rPr lang="en-US" smtClean="0"/>
              <a:t>‹#›</a:t>
            </a:fld>
            <a:endParaRPr lang="en-US"/>
          </a:p>
        </p:txBody>
      </p:sp>
    </p:spTree>
    <p:extLst>
      <p:ext uri="{BB962C8B-B14F-4D97-AF65-F5344CB8AC3E}">
        <p14:creationId xmlns:p14="http://schemas.microsoft.com/office/powerpoint/2010/main" val="580026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34" Type="http://schemas.openxmlformats.org/officeDocument/2006/relationships/image" Target="../media/image8.svg"/><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33" Type="http://schemas.openxmlformats.org/officeDocument/2006/relationships/image" Target="../media/image7.png"/><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29" Type="http://schemas.openxmlformats.org/officeDocument/2006/relationships/slideLayout" Target="../slideLayouts/slideLayout49.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32" Type="http://schemas.openxmlformats.org/officeDocument/2006/relationships/theme" Target="../theme/theme3.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31" Type="http://schemas.openxmlformats.org/officeDocument/2006/relationships/slideLayout" Target="../slideLayouts/slideLayout51.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image" Target="../media/image15.png"/><Relationship Id="rId2" Type="http://schemas.openxmlformats.org/officeDocument/2006/relationships/slideLayout" Target="../slideLayouts/slideLayout53.xml"/><Relationship Id="rId16" Type="http://schemas.openxmlformats.org/officeDocument/2006/relationships/image" Target="../media/image14.png"/><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theme" Target="../theme/theme4.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21.pn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image" Target="../media/image14.png"/><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theme" Target="../theme/theme5.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image" Target="../media/image4.png"/><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theme" Target="../theme/theme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p:nvPr/>
        </p:nvSpPr>
        <p:spPr>
          <a:xfrm>
            <a:off x="0" y="6095722"/>
            <a:ext cx="12191985" cy="664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87680" y="6348159"/>
            <a:ext cx="2472271" cy="365125"/>
          </a:xfrm>
          <a:prstGeom prst="rect">
            <a:avLst/>
          </a:prstGeom>
        </p:spPr>
        <p:txBody>
          <a:bodyPr vert="horz" lIns="91440" tIns="45720" rIns="91440" bIns="45720" rtlCol="0" anchor="ctr"/>
          <a:lstStyle>
            <a:lvl1pPr algn="l">
              <a:defRPr sz="900">
                <a:solidFill>
                  <a:srgbClr val="FFFFFF"/>
                </a:solidFill>
              </a:defRPr>
            </a:lvl1pPr>
          </a:lstStyle>
          <a:p>
            <a:fld id="{0688DAEE-A2BC-417A-B52D-69A909E103B0}" type="datetimeFigureOut">
              <a:rPr lang="en-US" smtClean="0"/>
              <a:t>4/7/2025</a:t>
            </a:fld>
            <a:endParaRPr lang="en-US"/>
          </a:p>
        </p:txBody>
      </p:sp>
      <p:sp>
        <p:nvSpPr>
          <p:cNvPr id="6" name="Slide Number Placeholder 5"/>
          <p:cNvSpPr>
            <a:spLocks noGrp="1"/>
          </p:cNvSpPr>
          <p:nvPr>
            <p:ph type="sldNum" sz="quarter" idx="4"/>
          </p:nvPr>
        </p:nvSpPr>
        <p:spPr>
          <a:xfrm>
            <a:off x="10499667" y="6388834"/>
            <a:ext cx="1312025" cy="365125"/>
          </a:xfrm>
          <a:prstGeom prst="rect">
            <a:avLst/>
          </a:prstGeom>
        </p:spPr>
        <p:txBody>
          <a:bodyPr vert="horz" lIns="91440" tIns="45720" rIns="91440" bIns="45720" rtlCol="0" anchor="ctr"/>
          <a:lstStyle>
            <a:lvl1pPr algn="r">
              <a:defRPr sz="1050">
                <a:solidFill>
                  <a:srgbClr val="FFFFFF"/>
                </a:solidFill>
              </a:defRPr>
            </a:lvl1pPr>
          </a:lstStyle>
          <a:p>
            <a:fld id="{84B984CB-F8FA-4C02-93D1-1773018EC5FE}"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Michigan Department of Environment, Great Lakes, and Energy (EGLE) white logo mark">
            <a:extLst>
              <a:ext uri="{FF2B5EF4-FFF2-40B4-BE49-F238E27FC236}">
                <a16:creationId xmlns:a16="http://schemas.microsoft.com/office/drawing/2014/main" id="{70D8D8D6-B86A-48FA-A278-D5A54F6818E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238389" y="6128964"/>
            <a:ext cx="1491419" cy="677226"/>
          </a:xfrm>
          <a:prstGeom prst="rect">
            <a:avLst/>
          </a:prstGeom>
        </p:spPr>
      </p:pic>
    </p:spTree>
    <p:extLst>
      <p:ext uri="{BB962C8B-B14F-4D97-AF65-F5344CB8AC3E}">
        <p14:creationId xmlns:p14="http://schemas.microsoft.com/office/powerpoint/2010/main" val="375994895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a:extLst>
              <a:ext uri="{FF2B5EF4-FFF2-40B4-BE49-F238E27FC236}">
                <a16:creationId xmlns:a16="http://schemas.microsoft.com/office/drawing/2014/main" id="{F6B014C8-59E4-465C-AD2E-21A05B16C9B2}"/>
              </a:ext>
              <a:ext uri="{C183D7F6-B498-43B3-948B-1728B52AA6E4}">
                <adec:decorative xmlns:adec="http://schemas.microsoft.com/office/drawing/2017/decorative" val="1"/>
              </a:ext>
            </a:extLst>
          </p:cNvPr>
          <p:cNvGrpSpPr/>
          <p:nvPr userDrawn="1"/>
        </p:nvGrpSpPr>
        <p:grpSpPr>
          <a:xfrm>
            <a:off x="0" y="5562603"/>
            <a:ext cx="12192000" cy="1295398"/>
            <a:chOff x="0" y="2433638"/>
            <a:chExt cx="2092326" cy="506412"/>
          </a:xfrm>
        </p:grpSpPr>
        <p:sp>
          <p:nvSpPr>
            <p:cNvPr id="9" name="Freeform 10">
              <a:extLst>
                <a:ext uri="{FF2B5EF4-FFF2-40B4-BE49-F238E27FC236}">
                  <a16:creationId xmlns:a16="http://schemas.microsoft.com/office/drawing/2014/main" id="{2D4A2765-DB4A-4066-8CA8-83306205A80A}"/>
                </a:ext>
                <a:ext uri="{C183D7F6-B498-43B3-948B-1728B52AA6E4}">
                  <adec:decorative xmlns:adec="http://schemas.microsoft.com/office/drawing/2017/decorative" val="1"/>
                </a:ext>
              </a:extLst>
            </p:cNvPr>
            <p:cNvSpPr>
              <a:spLocks/>
            </p:cNvSpPr>
            <p:nvPr userDrawn="1"/>
          </p:nvSpPr>
          <p:spPr bwMode="auto">
            <a:xfrm>
              <a:off x="0" y="2511425"/>
              <a:ext cx="2092325" cy="428625"/>
            </a:xfrm>
            <a:custGeom>
              <a:avLst/>
              <a:gdLst>
                <a:gd name="T0" fmla="*/ 6589 w 6589"/>
                <a:gd name="T1" fmla="*/ 208 h 1349"/>
                <a:gd name="T2" fmla="*/ 6434 w 6589"/>
                <a:gd name="T3" fmla="*/ 266 h 1349"/>
                <a:gd name="T4" fmla="*/ 6128 w 6589"/>
                <a:gd name="T5" fmla="*/ 369 h 1349"/>
                <a:gd name="T6" fmla="*/ 5825 w 6589"/>
                <a:gd name="T7" fmla="*/ 461 h 1349"/>
                <a:gd name="T8" fmla="*/ 5527 w 6589"/>
                <a:gd name="T9" fmla="*/ 538 h 1349"/>
                <a:gd name="T10" fmla="*/ 5232 w 6589"/>
                <a:gd name="T11" fmla="*/ 605 h 1349"/>
                <a:gd name="T12" fmla="*/ 4943 w 6589"/>
                <a:gd name="T13" fmla="*/ 659 h 1349"/>
                <a:gd name="T14" fmla="*/ 4659 w 6589"/>
                <a:gd name="T15" fmla="*/ 702 h 1349"/>
                <a:gd name="T16" fmla="*/ 4379 w 6589"/>
                <a:gd name="T17" fmla="*/ 735 h 1349"/>
                <a:gd name="T18" fmla="*/ 4106 w 6589"/>
                <a:gd name="T19" fmla="*/ 757 h 1349"/>
                <a:gd name="T20" fmla="*/ 3839 w 6589"/>
                <a:gd name="T21" fmla="*/ 772 h 1349"/>
                <a:gd name="T22" fmla="*/ 3577 w 6589"/>
                <a:gd name="T23" fmla="*/ 776 h 1349"/>
                <a:gd name="T24" fmla="*/ 3322 w 6589"/>
                <a:gd name="T25" fmla="*/ 774 h 1349"/>
                <a:gd name="T26" fmla="*/ 3073 w 6589"/>
                <a:gd name="T27" fmla="*/ 764 h 1349"/>
                <a:gd name="T28" fmla="*/ 2833 w 6589"/>
                <a:gd name="T29" fmla="*/ 747 h 1349"/>
                <a:gd name="T30" fmla="*/ 2598 w 6589"/>
                <a:gd name="T31" fmla="*/ 724 h 1349"/>
                <a:gd name="T32" fmla="*/ 2372 w 6589"/>
                <a:gd name="T33" fmla="*/ 696 h 1349"/>
                <a:gd name="T34" fmla="*/ 2046 w 6589"/>
                <a:gd name="T35" fmla="*/ 646 h 1349"/>
                <a:gd name="T36" fmla="*/ 1643 w 6589"/>
                <a:gd name="T37" fmla="*/ 565 h 1349"/>
                <a:gd name="T38" fmla="*/ 1276 w 6589"/>
                <a:gd name="T39" fmla="*/ 473 h 1349"/>
                <a:gd name="T40" fmla="*/ 947 w 6589"/>
                <a:gd name="T41" fmla="*/ 375 h 1349"/>
                <a:gd name="T42" fmla="*/ 658 w 6589"/>
                <a:gd name="T43" fmla="*/ 277 h 1349"/>
                <a:gd name="T44" fmla="*/ 411 w 6589"/>
                <a:gd name="T45" fmla="*/ 184 h 1349"/>
                <a:gd name="T46" fmla="*/ 122 w 6589"/>
                <a:gd name="T47" fmla="*/ 58 h 1349"/>
                <a:gd name="T48" fmla="*/ 0 w 6589"/>
                <a:gd name="T49" fmla="*/ 0 h 1349"/>
                <a:gd name="T50" fmla="*/ 0 w 6589"/>
                <a:gd name="T51" fmla="*/ 1 h 1349"/>
                <a:gd name="T52" fmla="*/ 61 w 6589"/>
                <a:gd name="T53" fmla="*/ 78 h 1349"/>
                <a:gd name="T54" fmla="*/ 201 w 6589"/>
                <a:gd name="T55" fmla="*/ 242 h 1349"/>
                <a:gd name="T56" fmla="*/ 365 w 6589"/>
                <a:gd name="T57" fmla="*/ 417 h 1349"/>
                <a:gd name="T58" fmla="*/ 553 w 6589"/>
                <a:gd name="T59" fmla="*/ 595 h 1349"/>
                <a:gd name="T60" fmla="*/ 768 w 6589"/>
                <a:gd name="T61" fmla="*/ 775 h 1349"/>
                <a:gd name="T62" fmla="*/ 1010 w 6589"/>
                <a:gd name="T63" fmla="*/ 953 h 1349"/>
                <a:gd name="T64" fmla="*/ 1209 w 6589"/>
                <a:gd name="T65" fmla="*/ 1079 h 1349"/>
                <a:gd name="T66" fmla="*/ 1350 w 6589"/>
                <a:gd name="T67" fmla="*/ 1160 h 1349"/>
                <a:gd name="T68" fmla="*/ 1498 w 6589"/>
                <a:gd name="T69" fmla="*/ 1239 h 1349"/>
                <a:gd name="T70" fmla="*/ 1654 w 6589"/>
                <a:gd name="T71" fmla="*/ 1314 h 1349"/>
                <a:gd name="T72" fmla="*/ 1734 w 6589"/>
                <a:gd name="T73" fmla="*/ 1349 h 1349"/>
                <a:gd name="T74" fmla="*/ 6589 w 6589"/>
                <a:gd name="T75" fmla="*/ 1349 h 1349"/>
                <a:gd name="T76" fmla="*/ 6589 w 6589"/>
                <a:gd name="T77" fmla="*/ 208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589" h="1349">
                  <a:moveTo>
                    <a:pt x="6589" y="208"/>
                  </a:moveTo>
                  <a:lnTo>
                    <a:pt x="6434" y="266"/>
                  </a:lnTo>
                  <a:lnTo>
                    <a:pt x="6128" y="369"/>
                  </a:lnTo>
                  <a:lnTo>
                    <a:pt x="5825" y="461"/>
                  </a:lnTo>
                  <a:lnTo>
                    <a:pt x="5527" y="538"/>
                  </a:lnTo>
                  <a:lnTo>
                    <a:pt x="5232" y="605"/>
                  </a:lnTo>
                  <a:lnTo>
                    <a:pt x="4943" y="659"/>
                  </a:lnTo>
                  <a:lnTo>
                    <a:pt x="4659" y="702"/>
                  </a:lnTo>
                  <a:lnTo>
                    <a:pt x="4379" y="735"/>
                  </a:lnTo>
                  <a:lnTo>
                    <a:pt x="4106" y="757"/>
                  </a:lnTo>
                  <a:lnTo>
                    <a:pt x="3839" y="772"/>
                  </a:lnTo>
                  <a:lnTo>
                    <a:pt x="3577" y="776"/>
                  </a:lnTo>
                  <a:lnTo>
                    <a:pt x="3322" y="774"/>
                  </a:lnTo>
                  <a:lnTo>
                    <a:pt x="3073" y="764"/>
                  </a:lnTo>
                  <a:lnTo>
                    <a:pt x="2833" y="747"/>
                  </a:lnTo>
                  <a:lnTo>
                    <a:pt x="2598" y="724"/>
                  </a:lnTo>
                  <a:lnTo>
                    <a:pt x="2372" y="696"/>
                  </a:lnTo>
                  <a:lnTo>
                    <a:pt x="2046" y="646"/>
                  </a:lnTo>
                  <a:lnTo>
                    <a:pt x="1643" y="565"/>
                  </a:lnTo>
                  <a:lnTo>
                    <a:pt x="1276" y="473"/>
                  </a:lnTo>
                  <a:lnTo>
                    <a:pt x="947" y="375"/>
                  </a:lnTo>
                  <a:lnTo>
                    <a:pt x="658" y="277"/>
                  </a:lnTo>
                  <a:lnTo>
                    <a:pt x="411" y="184"/>
                  </a:lnTo>
                  <a:lnTo>
                    <a:pt x="122" y="58"/>
                  </a:lnTo>
                  <a:lnTo>
                    <a:pt x="0" y="0"/>
                  </a:lnTo>
                  <a:lnTo>
                    <a:pt x="0" y="1"/>
                  </a:lnTo>
                  <a:lnTo>
                    <a:pt x="61" y="78"/>
                  </a:lnTo>
                  <a:lnTo>
                    <a:pt x="201" y="242"/>
                  </a:lnTo>
                  <a:lnTo>
                    <a:pt x="365" y="417"/>
                  </a:lnTo>
                  <a:lnTo>
                    <a:pt x="553" y="595"/>
                  </a:lnTo>
                  <a:lnTo>
                    <a:pt x="768" y="775"/>
                  </a:lnTo>
                  <a:lnTo>
                    <a:pt x="1010" y="953"/>
                  </a:lnTo>
                  <a:lnTo>
                    <a:pt x="1209" y="1079"/>
                  </a:lnTo>
                  <a:lnTo>
                    <a:pt x="1350" y="1160"/>
                  </a:lnTo>
                  <a:lnTo>
                    <a:pt x="1498" y="1239"/>
                  </a:lnTo>
                  <a:lnTo>
                    <a:pt x="1654" y="1314"/>
                  </a:lnTo>
                  <a:lnTo>
                    <a:pt x="1734" y="1349"/>
                  </a:lnTo>
                  <a:lnTo>
                    <a:pt x="6589" y="1349"/>
                  </a:lnTo>
                  <a:lnTo>
                    <a:pt x="6589" y="20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0" name="Freeform 11">
              <a:extLst>
                <a:ext uri="{FF2B5EF4-FFF2-40B4-BE49-F238E27FC236}">
                  <a16:creationId xmlns:a16="http://schemas.microsoft.com/office/drawing/2014/main" id="{D433C055-B5E9-490C-81C1-CB3BAC4AF0D3}"/>
                </a:ext>
                <a:ext uri="{C183D7F6-B498-43B3-948B-1728B52AA6E4}">
                  <adec:decorative xmlns:adec="http://schemas.microsoft.com/office/drawing/2017/decorative" val="1"/>
                </a:ext>
              </a:extLst>
            </p:cNvPr>
            <p:cNvSpPr>
              <a:spLocks/>
            </p:cNvSpPr>
            <p:nvPr userDrawn="1"/>
          </p:nvSpPr>
          <p:spPr bwMode="auto">
            <a:xfrm>
              <a:off x="1423988" y="2433638"/>
              <a:ext cx="668338" cy="282575"/>
            </a:xfrm>
            <a:custGeom>
              <a:avLst/>
              <a:gdLst>
                <a:gd name="T0" fmla="*/ 2106 w 2106"/>
                <a:gd name="T1" fmla="*/ 0 h 892"/>
                <a:gd name="T2" fmla="*/ 1969 w 2106"/>
                <a:gd name="T3" fmla="*/ 93 h 892"/>
                <a:gd name="T4" fmla="*/ 1695 w 2106"/>
                <a:gd name="T5" fmla="*/ 260 h 892"/>
                <a:gd name="T6" fmla="*/ 1420 w 2106"/>
                <a:gd name="T7" fmla="*/ 405 h 892"/>
                <a:gd name="T8" fmla="*/ 1149 w 2106"/>
                <a:gd name="T9" fmla="*/ 531 h 892"/>
                <a:gd name="T10" fmla="*/ 881 w 2106"/>
                <a:gd name="T11" fmla="*/ 640 h 892"/>
                <a:gd name="T12" fmla="*/ 619 w 2106"/>
                <a:gd name="T13" fmla="*/ 729 h 892"/>
                <a:gd name="T14" fmla="*/ 364 w 2106"/>
                <a:gd name="T15" fmla="*/ 805 h 892"/>
                <a:gd name="T16" fmla="*/ 119 w 2106"/>
                <a:gd name="T17" fmla="*/ 867 h 892"/>
                <a:gd name="T18" fmla="*/ 0 w 2106"/>
                <a:gd name="T19" fmla="*/ 892 h 892"/>
                <a:gd name="T20" fmla="*/ 125 w 2106"/>
                <a:gd name="T21" fmla="*/ 876 h 892"/>
                <a:gd name="T22" fmla="*/ 376 w 2106"/>
                <a:gd name="T23" fmla="*/ 841 h 892"/>
                <a:gd name="T24" fmla="*/ 633 w 2106"/>
                <a:gd name="T25" fmla="*/ 796 h 892"/>
                <a:gd name="T26" fmla="*/ 893 w 2106"/>
                <a:gd name="T27" fmla="*/ 743 h 892"/>
                <a:gd name="T28" fmla="*/ 1157 w 2106"/>
                <a:gd name="T29" fmla="*/ 680 h 892"/>
                <a:gd name="T30" fmla="*/ 1424 w 2106"/>
                <a:gd name="T31" fmla="*/ 605 h 892"/>
                <a:gd name="T32" fmla="*/ 1695 w 2106"/>
                <a:gd name="T33" fmla="*/ 523 h 892"/>
                <a:gd name="T34" fmla="*/ 1968 w 2106"/>
                <a:gd name="T35" fmla="*/ 428 h 892"/>
                <a:gd name="T36" fmla="*/ 2106 w 2106"/>
                <a:gd name="T37" fmla="*/ 376 h 892"/>
                <a:gd name="T38" fmla="*/ 2106 w 2106"/>
                <a:gd name="T39" fmla="*/ 0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06" h="892">
                  <a:moveTo>
                    <a:pt x="2106" y="0"/>
                  </a:moveTo>
                  <a:lnTo>
                    <a:pt x="1969" y="93"/>
                  </a:lnTo>
                  <a:lnTo>
                    <a:pt x="1695" y="260"/>
                  </a:lnTo>
                  <a:lnTo>
                    <a:pt x="1420" y="405"/>
                  </a:lnTo>
                  <a:lnTo>
                    <a:pt x="1149" y="531"/>
                  </a:lnTo>
                  <a:lnTo>
                    <a:pt x="881" y="640"/>
                  </a:lnTo>
                  <a:lnTo>
                    <a:pt x="619" y="729"/>
                  </a:lnTo>
                  <a:lnTo>
                    <a:pt x="364" y="805"/>
                  </a:lnTo>
                  <a:lnTo>
                    <a:pt x="119" y="867"/>
                  </a:lnTo>
                  <a:lnTo>
                    <a:pt x="0" y="892"/>
                  </a:lnTo>
                  <a:lnTo>
                    <a:pt x="125" y="876"/>
                  </a:lnTo>
                  <a:lnTo>
                    <a:pt x="376" y="841"/>
                  </a:lnTo>
                  <a:lnTo>
                    <a:pt x="633" y="796"/>
                  </a:lnTo>
                  <a:lnTo>
                    <a:pt x="893" y="743"/>
                  </a:lnTo>
                  <a:lnTo>
                    <a:pt x="1157" y="680"/>
                  </a:lnTo>
                  <a:lnTo>
                    <a:pt x="1424" y="605"/>
                  </a:lnTo>
                  <a:lnTo>
                    <a:pt x="1695" y="523"/>
                  </a:lnTo>
                  <a:lnTo>
                    <a:pt x="1968" y="428"/>
                  </a:lnTo>
                  <a:lnTo>
                    <a:pt x="2106" y="376"/>
                  </a:lnTo>
                  <a:lnTo>
                    <a:pt x="2106" y="0"/>
                  </a:lnTo>
                  <a:close/>
                </a:path>
              </a:pathLst>
            </a:custGeom>
            <a:solidFill>
              <a:srgbClr val="899E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1" name="Freeform 708">
              <a:extLst>
                <a:ext uri="{FF2B5EF4-FFF2-40B4-BE49-F238E27FC236}">
                  <a16:creationId xmlns:a16="http://schemas.microsoft.com/office/drawing/2014/main" id="{F5FD3C94-E264-433C-9A1E-9711795B9451}"/>
                </a:ext>
                <a:ext uri="{C183D7F6-B498-43B3-948B-1728B52AA6E4}">
                  <adec:decorative xmlns:adec="http://schemas.microsoft.com/office/drawing/2017/decorative" val="1"/>
                </a:ext>
              </a:extLst>
            </p:cNvPr>
            <p:cNvSpPr>
              <a:spLocks/>
            </p:cNvSpPr>
            <p:nvPr userDrawn="1"/>
          </p:nvSpPr>
          <p:spPr bwMode="auto">
            <a:xfrm>
              <a:off x="1" y="2532062"/>
              <a:ext cx="508000" cy="407988"/>
            </a:xfrm>
            <a:custGeom>
              <a:avLst/>
              <a:gdLst>
                <a:gd name="T0" fmla="*/ 0 w 1597"/>
                <a:gd name="T1" fmla="*/ 0 h 1286"/>
                <a:gd name="T2" fmla="*/ 0 w 1597"/>
                <a:gd name="T3" fmla="*/ 1286 h 1286"/>
                <a:gd name="T4" fmla="*/ 1597 w 1597"/>
                <a:gd name="T5" fmla="*/ 1286 h 1286"/>
                <a:gd name="T6" fmla="*/ 1524 w 1597"/>
                <a:gd name="T7" fmla="*/ 1251 h 1286"/>
                <a:gd name="T8" fmla="*/ 1382 w 1597"/>
                <a:gd name="T9" fmla="*/ 1178 h 1286"/>
                <a:gd name="T10" fmla="*/ 1181 w 1597"/>
                <a:gd name="T11" fmla="*/ 1062 h 1286"/>
                <a:gd name="T12" fmla="*/ 936 w 1597"/>
                <a:gd name="T13" fmla="*/ 899 h 1286"/>
                <a:gd name="T14" fmla="*/ 713 w 1597"/>
                <a:gd name="T15" fmla="*/ 732 h 1286"/>
                <a:gd name="T16" fmla="*/ 515 w 1597"/>
                <a:gd name="T17" fmla="*/ 560 h 1286"/>
                <a:gd name="T18" fmla="*/ 340 w 1597"/>
                <a:gd name="T19" fmla="*/ 391 h 1286"/>
                <a:gd name="T20" fmla="*/ 188 w 1597"/>
                <a:gd name="T21" fmla="*/ 227 h 1286"/>
                <a:gd name="T22" fmla="*/ 57 w 1597"/>
                <a:gd name="T23" fmla="*/ 73 h 1286"/>
                <a:gd name="T24" fmla="*/ 0 w 1597"/>
                <a:gd name="T25" fmla="*/ 0 h 1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7" h="1286">
                  <a:moveTo>
                    <a:pt x="0" y="0"/>
                  </a:moveTo>
                  <a:lnTo>
                    <a:pt x="0" y="1286"/>
                  </a:lnTo>
                  <a:lnTo>
                    <a:pt x="1597" y="1286"/>
                  </a:lnTo>
                  <a:lnTo>
                    <a:pt x="1524" y="1251"/>
                  </a:lnTo>
                  <a:lnTo>
                    <a:pt x="1382" y="1178"/>
                  </a:lnTo>
                  <a:lnTo>
                    <a:pt x="1181" y="1062"/>
                  </a:lnTo>
                  <a:lnTo>
                    <a:pt x="936" y="899"/>
                  </a:lnTo>
                  <a:lnTo>
                    <a:pt x="713" y="732"/>
                  </a:lnTo>
                  <a:lnTo>
                    <a:pt x="515" y="560"/>
                  </a:lnTo>
                  <a:lnTo>
                    <a:pt x="340" y="391"/>
                  </a:lnTo>
                  <a:lnTo>
                    <a:pt x="188" y="227"/>
                  </a:lnTo>
                  <a:lnTo>
                    <a:pt x="57" y="73"/>
                  </a:lnTo>
                  <a:lnTo>
                    <a:pt x="0" y="0"/>
                  </a:lnTo>
                  <a:close/>
                </a:path>
              </a:pathLst>
            </a:custGeom>
            <a:solidFill>
              <a:srgbClr val="899E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pic>
        <p:nvPicPr>
          <p:cNvPr id="13" name="Picture 12">
            <a:extLst>
              <a:ext uri="{FF2B5EF4-FFF2-40B4-BE49-F238E27FC236}">
                <a16:creationId xmlns:a16="http://schemas.microsoft.com/office/drawing/2014/main" id="{2E82BC82-E29D-4806-A476-DBB51DDB11C6}"/>
              </a:ext>
              <a:ext uri="{C183D7F6-B498-43B3-948B-1728B52AA6E4}">
                <adec:decorative xmlns:adec="http://schemas.microsoft.com/office/drawing/2017/decorative" val="1"/>
              </a:ext>
            </a:extLst>
          </p:cNvPr>
          <p:cNvPicPr>
            <a:picLocks noChangeAspect="1"/>
          </p:cNvPicPr>
          <p:nvPr userDrawn="1"/>
        </p:nvPicPr>
        <p:blipFill>
          <a:blip r:embed="rId12" cstate="print">
            <a:extLst>
              <a:ext uri="{28A0092B-C50C-407E-A947-70E740481C1C}">
                <a14:useLocalDpi xmlns:a14="http://schemas.microsoft.com/office/drawing/2010/main" val="0"/>
              </a:ext>
            </a:extLst>
          </a:blip>
          <a:srcRect/>
          <a:stretch/>
        </p:blipFill>
        <p:spPr>
          <a:xfrm>
            <a:off x="10744505" y="6325143"/>
            <a:ext cx="1066495" cy="321848"/>
          </a:xfrm>
          <a:prstGeom prst="rect">
            <a:avLst/>
          </a:prstGeom>
        </p:spPr>
      </p:pic>
      <p:sp>
        <p:nvSpPr>
          <p:cNvPr id="12" name="Slide Number Placeholder 3">
            <a:extLst>
              <a:ext uri="{FF2B5EF4-FFF2-40B4-BE49-F238E27FC236}">
                <a16:creationId xmlns:a16="http://schemas.microsoft.com/office/drawing/2014/main" id="{4CCB0CCD-1538-43DE-9FB9-C7B3E0D9D95A}"/>
              </a:ext>
              <a:ext uri="{C183D7F6-B498-43B3-948B-1728B52AA6E4}">
                <adec:decorative xmlns:adec="http://schemas.microsoft.com/office/drawing/2017/decorative" val="1"/>
              </a:ext>
            </a:extLst>
          </p:cNvPr>
          <p:cNvSpPr txBox="1">
            <a:spLocks/>
          </p:cNvSpPr>
          <p:nvPr userDrawn="1"/>
        </p:nvSpPr>
        <p:spPr>
          <a:xfrm>
            <a:off x="761998" y="6126164"/>
            <a:ext cx="640080" cy="640080"/>
          </a:xfrm>
          <a:prstGeom prst="ellipse">
            <a:avLst/>
          </a:prstGeom>
          <a:solidFill>
            <a:srgbClr val="4B686D"/>
          </a:solidFill>
        </p:spPr>
        <p:txBody>
          <a:bodyPr lIns="45720" rIns="45720" anchor="ctr">
            <a:noAutofit/>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fld id="{9F6F8184-1DEB-4DCD-889D-47617B20737C}" type="slidenum">
              <a:rPr kumimoji="0" lang="en-US" sz="11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a:t>
            </a:fld>
            <a:endParaRPr kumimoji="0" lang="en-US" sz="11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9648285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p:hf hdr="0" ftr="0" dt="0"/>
  <p:txStyles>
    <p:titleStyle>
      <a:lvl1pPr algn="ctr" defTabSz="914400" rtl="0" eaLnBrk="1" latinLnBrk="0" hangingPunct="1">
        <a:spcBef>
          <a:spcPct val="0"/>
        </a:spcBef>
        <a:buNone/>
        <a:defRPr sz="4400" kern="1200">
          <a:solidFill>
            <a:srgbClr val="162E4B"/>
          </a:solidFill>
          <a:latin typeface="+mj-lt"/>
          <a:ea typeface="+mj-ea"/>
          <a:cs typeface="+mj-cs"/>
        </a:defRPr>
      </a:lvl1pPr>
    </p:titleStyle>
    <p:bodyStyle>
      <a:lvl1pPr marL="342900" indent="-342900" algn="l" defTabSz="914400" rtl="0" eaLnBrk="1" latinLnBrk="0" hangingPunct="1">
        <a:spcBef>
          <a:spcPct val="20000"/>
        </a:spcBef>
        <a:buClr>
          <a:schemeClr val="accent1"/>
        </a:buClr>
        <a:buFont typeface="Arial" panose="020B0604020202020204" pitchFamily="34" charset="0"/>
        <a:buChar char="•"/>
        <a:defRPr sz="3200" kern="1200">
          <a:solidFill>
            <a:srgbClr val="162E4B"/>
          </a:solidFill>
          <a:latin typeface="+mn-lt"/>
          <a:ea typeface="+mn-ea"/>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2800" kern="1200">
          <a:solidFill>
            <a:srgbClr val="162E4B"/>
          </a:solidFill>
          <a:latin typeface="+mn-lt"/>
          <a:ea typeface="+mn-ea"/>
          <a:cs typeface="+mn-cs"/>
        </a:defRPr>
      </a:lvl2pPr>
      <a:lvl3pPr marL="1143000" indent="-228600" algn="l" defTabSz="914400" rtl="0" eaLnBrk="1" latinLnBrk="0" hangingPunct="1">
        <a:spcBef>
          <a:spcPct val="20000"/>
        </a:spcBef>
        <a:buClr>
          <a:schemeClr val="accent1"/>
        </a:buClr>
        <a:buFont typeface="Arial" panose="020B0604020202020204" pitchFamily="34" charset="0"/>
        <a:buChar char="•"/>
        <a:defRPr sz="2400" kern="1200">
          <a:solidFill>
            <a:srgbClr val="162E4B"/>
          </a:solidFill>
          <a:latin typeface="+mn-lt"/>
          <a:ea typeface="+mn-ea"/>
          <a:cs typeface="+mn-cs"/>
        </a:defRPr>
      </a:lvl3pPr>
      <a:lvl4pPr marL="1600200" indent="-228600" algn="l" defTabSz="914400" rtl="0" eaLnBrk="1" latinLnBrk="0" hangingPunct="1">
        <a:spcBef>
          <a:spcPct val="20000"/>
        </a:spcBef>
        <a:buClr>
          <a:schemeClr val="accent1"/>
        </a:buClr>
        <a:buFont typeface="Arial" panose="020B0604020202020204" pitchFamily="34" charset="0"/>
        <a:buChar char="–"/>
        <a:defRPr sz="2000" kern="1200">
          <a:solidFill>
            <a:srgbClr val="162E4B"/>
          </a:solidFill>
          <a:latin typeface="+mn-lt"/>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2000" kern="1200">
          <a:solidFill>
            <a:srgbClr val="162E4B"/>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4EADAEBA-E1F5-3597-61D6-5329C468D875}"/>
              </a:ext>
            </a:extLst>
          </p:cNvPr>
          <p:cNvSpPr>
            <a:spLocks noGrp="1"/>
          </p:cNvSpPr>
          <p:nvPr>
            <p:ph type="sldNum" sz="quarter" idx="4"/>
          </p:nvPr>
        </p:nvSpPr>
        <p:spPr>
          <a:xfrm>
            <a:off x="11541149" y="6284305"/>
            <a:ext cx="427419" cy="365125"/>
          </a:xfrm>
          <a:prstGeom prst="rect">
            <a:avLst/>
          </a:prstGeom>
        </p:spPr>
        <p:txBody>
          <a:bodyPr vert="horz" lIns="91440" tIns="45720" rIns="91440" bIns="45720" rtlCol="0" anchor="ctr"/>
          <a:lstStyle>
            <a:lvl1pPr algn="l">
              <a:defRPr sz="1050" b="0">
                <a:solidFill>
                  <a:schemeClr val="tx2"/>
                </a:solidFill>
                <a:latin typeface="+mn-lt"/>
              </a:defRPr>
            </a:lvl1pPr>
          </a:lstStyle>
          <a:p>
            <a:fld id="{6CC2FB7E-E9FD-AA44-8101-F627C1923673}" type="slidenum">
              <a:rPr lang="en-US" smtClean="0"/>
              <a:pPr/>
              <a:t>‹#›</a:t>
            </a:fld>
            <a:endParaRPr lang="en-US" dirty="0"/>
          </a:p>
        </p:txBody>
      </p:sp>
      <p:pic>
        <p:nvPicPr>
          <p:cNvPr id="8" name="Graphic 7">
            <a:extLst>
              <a:ext uri="{FF2B5EF4-FFF2-40B4-BE49-F238E27FC236}">
                <a16:creationId xmlns:a16="http://schemas.microsoft.com/office/drawing/2014/main" id="{A4C6CFD1-0CC2-ADA2-F966-5AB01A3A1076}"/>
              </a:ext>
            </a:extLst>
          </p:cNvPr>
          <p:cNvPicPr>
            <a:picLocks noChangeAspect="1"/>
          </p:cNvPicPr>
          <p:nvPr userDrawn="1"/>
        </p:nvPicPr>
        <p:blipFill>
          <a:blip r:embed="rId33" cstate="screen">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a:xfrm>
            <a:off x="457136" y="6218795"/>
            <a:ext cx="1590581" cy="496145"/>
          </a:xfrm>
          <a:prstGeom prst="rect">
            <a:avLst/>
          </a:prstGeom>
        </p:spPr>
      </p:pic>
    </p:spTree>
    <p:extLst>
      <p:ext uri="{BB962C8B-B14F-4D97-AF65-F5344CB8AC3E}">
        <p14:creationId xmlns:p14="http://schemas.microsoft.com/office/powerpoint/2010/main" val="309522835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 id="2147483712" r:id="rId30"/>
    <p:sldLayoutId id="2147483714" r:id="rId31"/>
  </p:sldLayoutIdLst>
  <p:hf hdr="0" ftr="0" dt="0"/>
  <p:txStyles>
    <p:titleStyle>
      <a:lvl1pPr algn="l" defTabSz="914400" rtl="0" eaLnBrk="1" latinLnBrk="0" hangingPunct="1">
        <a:lnSpc>
          <a:spcPct val="90000"/>
        </a:lnSpc>
        <a:spcBef>
          <a:spcPct val="0"/>
        </a:spcBef>
        <a:buNone/>
        <a:defRPr sz="4400" b="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4202D7-6D20-B944-B0B4-8D9D412E20FD}"/>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Placeholder 1">
            <a:extLst>
              <a:ext uri="{FF2B5EF4-FFF2-40B4-BE49-F238E27FC236}">
                <a16:creationId xmlns:a16="http://schemas.microsoft.com/office/drawing/2014/main" id="{A9D51D63-7B7C-E744-AA22-DD40170A5730}"/>
              </a:ext>
            </a:extLst>
          </p:cNvPr>
          <p:cNvSpPr>
            <a:spLocks noGrp="1"/>
          </p:cNvSpPr>
          <p:nvPr>
            <p:ph type="title"/>
          </p:nvPr>
        </p:nvSpPr>
        <p:spPr>
          <a:xfrm>
            <a:off x="625566" y="447260"/>
            <a:ext cx="10940868" cy="127197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D22D08-7A21-AA4C-8CE5-5EBCC8FA2EEF}"/>
              </a:ext>
            </a:extLst>
          </p:cNvPr>
          <p:cNvSpPr>
            <a:spLocks noGrp="1"/>
          </p:cNvSpPr>
          <p:nvPr>
            <p:ph type="body" idx="1"/>
          </p:nvPr>
        </p:nvSpPr>
        <p:spPr>
          <a:xfrm>
            <a:off x="625566" y="1857380"/>
            <a:ext cx="10940868" cy="39498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264C119-4D67-CC4C-8E59-6845B1DDB37E}"/>
              </a:ext>
            </a:extLst>
          </p:cNvPr>
          <p:cNvSpPr>
            <a:spLocks noGrp="1"/>
          </p:cNvSpPr>
          <p:nvPr>
            <p:ph type="sldNum" sz="quarter" idx="4"/>
          </p:nvPr>
        </p:nvSpPr>
        <p:spPr>
          <a:xfrm>
            <a:off x="10894422" y="6339841"/>
            <a:ext cx="918755" cy="272384"/>
          </a:xfrm>
          <a:prstGeom prst="rect">
            <a:avLst/>
          </a:prstGeom>
        </p:spPr>
        <p:txBody>
          <a:bodyPr vert="horz" lIns="91440" tIns="45720" rIns="91440" bIns="45720" rtlCol="0" anchor="ctr"/>
          <a:lstStyle>
            <a:lvl1pPr algn="r">
              <a:defRPr sz="1000">
                <a:solidFill>
                  <a:schemeClr val="bg1"/>
                </a:solidFill>
              </a:defRPr>
            </a:lvl1pPr>
          </a:lstStyle>
          <a:p>
            <a:fld id="{53D1EC67-2AA1-1B44-9039-0A9F694A5AA8}" type="slidenum">
              <a:rPr lang="en-US" smtClean="0"/>
              <a:t>‹#›</a:t>
            </a:fld>
            <a:endParaRPr lang="en-US"/>
          </a:p>
        </p:txBody>
      </p:sp>
      <p:pic>
        <p:nvPicPr>
          <p:cNvPr id="9" name="Picture 8">
            <a:extLst>
              <a:ext uri="{FF2B5EF4-FFF2-40B4-BE49-F238E27FC236}">
                <a16:creationId xmlns:a16="http://schemas.microsoft.com/office/drawing/2014/main" id="{F201E7E9-A7A4-C24F-B42E-5AE7CF745686}"/>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77801" y="6094084"/>
            <a:ext cx="1783080" cy="763915"/>
          </a:xfrm>
          <a:prstGeom prst="rect">
            <a:avLst/>
          </a:prstGeom>
        </p:spPr>
      </p:pic>
      <p:cxnSp>
        <p:nvCxnSpPr>
          <p:cNvPr id="14" name="Straight Connector 13">
            <a:extLst>
              <a:ext uri="{FF2B5EF4-FFF2-40B4-BE49-F238E27FC236}">
                <a16:creationId xmlns:a16="http://schemas.microsoft.com/office/drawing/2014/main" id="{726E5902-B556-B245-8DA1-33E8E0E76E89}"/>
              </a:ext>
            </a:extLst>
          </p:cNvPr>
          <p:cNvCxnSpPr>
            <a:cxnSpLocks/>
          </p:cNvCxnSpPr>
          <p:nvPr/>
        </p:nvCxnSpPr>
        <p:spPr>
          <a:xfrm>
            <a:off x="412932" y="6094084"/>
            <a:ext cx="1136613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0B05473-3EC9-5E41-B5A0-1ADDCA6F1B16}"/>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0" y="0"/>
            <a:ext cx="12192000" cy="361664"/>
          </a:xfrm>
          <a:prstGeom prst="rect">
            <a:avLst/>
          </a:prstGeom>
        </p:spPr>
      </p:pic>
    </p:spTree>
    <p:extLst>
      <p:ext uri="{BB962C8B-B14F-4D97-AF65-F5344CB8AC3E}">
        <p14:creationId xmlns:p14="http://schemas.microsoft.com/office/powerpoint/2010/main" val="198811623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Lst>
  <p:txStyles>
    <p:titleStyle>
      <a:lvl1pPr algn="l" defTabSz="914400" rtl="0" eaLnBrk="1" latinLnBrk="0" hangingPunct="1">
        <a:lnSpc>
          <a:spcPct val="80000"/>
        </a:lnSpc>
        <a:spcBef>
          <a:spcPct val="0"/>
        </a:spcBef>
        <a:buNone/>
        <a:defRPr sz="4400" b="0" i="0" kern="1200" cap="all" spc="50" baseline="0">
          <a:solidFill>
            <a:schemeClr val="bg1"/>
          </a:solidFill>
          <a:latin typeface="Arial Narrow" panose="020B0604020202020204" pitchFamily="34" charset="0"/>
          <a:ea typeface="+mj-ea"/>
          <a:cs typeface="Arial Narrow"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Tahom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Tahoma" panose="020B060403050404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Tahoma" panose="020B060403050404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Tahoma" panose="020B060403050404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Tahom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4202D7-6D20-B944-B0B4-8D9D412E20FD}"/>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Placeholder 1">
            <a:extLst>
              <a:ext uri="{FF2B5EF4-FFF2-40B4-BE49-F238E27FC236}">
                <a16:creationId xmlns:a16="http://schemas.microsoft.com/office/drawing/2014/main" id="{A9D51D63-7B7C-E744-AA22-DD40170A5730}"/>
              </a:ext>
            </a:extLst>
          </p:cNvPr>
          <p:cNvSpPr>
            <a:spLocks noGrp="1"/>
          </p:cNvSpPr>
          <p:nvPr>
            <p:ph type="title"/>
          </p:nvPr>
        </p:nvSpPr>
        <p:spPr>
          <a:xfrm>
            <a:off x="625566" y="598399"/>
            <a:ext cx="10940868" cy="11948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D22D08-7A21-AA4C-8CE5-5EBCC8FA2EEF}"/>
              </a:ext>
            </a:extLst>
          </p:cNvPr>
          <p:cNvSpPr>
            <a:spLocks noGrp="1"/>
          </p:cNvSpPr>
          <p:nvPr>
            <p:ph type="body" idx="1"/>
          </p:nvPr>
        </p:nvSpPr>
        <p:spPr>
          <a:xfrm>
            <a:off x="625566" y="2077578"/>
            <a:ext cx="10940868" cy="372964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264C119-4D67-CC4C-8E59-6845B1DDB37E}"/>
              </a:ext>
            </a:extLst>
          </p:cNvPr>
          <p:cNvSpPr>
            <a:spLocks noGrp="1"/>
          </p:cNvSpPr>
          <p:nvPr>
            <p:ph type="sldNum" sz="quarter" idx="4"/>
          </p:nvPr>
        </p:nvSpPr>
        <p:spPr>
          <a:xfrm>
            <a:off x="10894422" y="6339841"/>
            <a:ext cx="918755" cy="272384"/>
          </a:xfrm>
          <a:prstGeom prst="rect">
            <a:avLst/>
          </a:prstGeom>
        </p:spPr>
        <p:txBody>
          <a:bodyPr vert="horz" lIns="91440" tIns="45720" rIns="91440" bIns="45720" rtlCol="0" anchor="ctr"/>
          <a:lstStyle>
            <a:lvl1pPr algn="r">
              <a:defRPr sz="1000">
                <a:solidFill>
                  <a:schemeClr val="bg1"/>
                </a:solidFill>
              </a:defRPr>
            </a:lvl1pPr>
          </a:lstStyle>
          <a:p>
            <a:fld id="{B1EA32CB-EFE9-414D-AFAF-D9764D700207}" type="slidenum">
              <a:rPr lang="en-US" smtClean="0"/>
              <a:pPr/>
              <a:t>‹#›</a:t>
            </a:fld>
            <a:endParaRPr lang="en-US"/>
          </a:p>
        </p:txBody>
      </p:sp>
      <p:pic>
        <p:nvPicPr>
          <p:cNvPr id="9" name="Picture 8">
            <a:extLst>
              <a:ext uri="{FF2B5EF4-FFF2-40B4-BE49-F238E27FC236}">
                <a16:creationId xmlns:a16="http://schemas.microsoft.com/office/drawing/2014/main" id="{F201E7E9-A7A4-C24F-B42E-5AE7CF745686}"/>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77801" y="6094084"/>
            <a:ext cx="1783080" cy="763915"/>
          </a:xfrm>
          <a:prstGeom prst="rect">
            <a:avLst/>
          </a:prstGeom>
        </p:spPr>
      </p:pic>
      <p:cxnSp>
        <p:nvCxnSpPr>
          <p:cNvPr id="14" name="Straight Connector 13">
            <a:extLst>
              <a:ext uri="{FF2B5EF4-FFF2-40B4-BE49-F238E27FC236}">
                <a16:creationId xmlns:a16="http://schemas.microsoft.com/office/drawing/2014/main" id="{726E5902-B556-B245-8DA1-33E8E0E76E89}"/>
              </a:ext>
            </a:extLst>
          </p:cNvPr>
          <p:cNvCxnSpPr>
            <a:cxnSpLocks/>
          </p:cNvCxnSpPr>
          <p:nvPr userDrawn="1"/>
        </p:nvCxnSpPr>
        <p:spPr>
          <a:xfrm>
            <a:off x="412932" y="6094084"/>
            <a:ext cx="1136613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EAF0DC79-8DDA-FE41-939D-231AA6F1781B}"/>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0" y="13173"/>
            <a:ext cx="12192000" cy="361156"/>
          </a:xfrm>
          <a:prstGeom prst="rect">
            <a:avLst/>
          </a:prstGeom>
        </p:spPr>
      </p:pic>
    </p:spTree>
    <p:extLst>
      <p:ext uri="{BB962C8B-B14F-4D97-AF65-F5344CB8AC3E}">
        <p14:creationId xmlns:p14="http://schemas.microsoft.com/office/powerpoint/2010/main" val="91675123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Lst>
  <p:hf hdr="0" ftr="0" dt="0"/>
  <p:txStyles>
    <p:titleStyle>
      <a:lvl1pPr algn="l" defTabSz="914400" rtl="0" eaLnBrk="1" latinLnBrk="0" hangingPunct="1">
        <a:lnSpc>
          <a:spcPct val="90000"/>
        </a:lnSpc>
        <a:spcBef>
          <a:spcPct val="0"/>
        </a:spcBef>
        <a:buNone/>
        <a:defRPr sz="4400" b="0" i="0" kern="1200" cap="all" spc="50" baseline="0">
          <a:solidFill>
            <a:schemeClr val="bg1"/>
          </a:solidFill>
          <a:latin typeface="Refrigerator Deluxe" pitchFamily="2" charset="77"/>
          <a:ea typeface="+mj-ea"/>
          <a:cs typeface="Arial Narrow"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Tahom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Tahoma" panose="020B060403050404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Tahoma" panose="020B060403050404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Tahoma" panose="020B060403050404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Tahom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a:extLst>
              <a:ext uri="{FF2B5EF4-FFF2-40B4-BE49-F238E27FC236}">
                <a16:creationId xmlns:a16="http://schemas.microsoft.com/office/drawing/2014/main" id="{F6B014C8-59E4-465C-AD2E-21A05B16C9B2}"/>
              </a:ext>
            </a:extLst>
          </p:cNvPr>
          <p:cNvGrpSpPr/>
          <p:nvPr userDrawn="1"/>
        </p:nvGrpSpPr>
        <p:grpSpPr>
          <a:xfrm>
            <a:off x="0" y="5562603"/>
            <a:ext cx="12192000" cy="1295398"/>
            <a:chOff x="0" y="2433638"/>
            <a:chExt cx="2092326" cy="506412"/>
          </a:xfrm>
        </p:grpSpPr>
        <p:sp>
          <p:nvSpPr>
            <p:cNvPr id="9" name="Freeform 10">
              <a:extLst>
                <a:ext uri="{FF2B5EF4-FFF2-40B4-BE49-F238E27FC236}">
                  <a16:creationId xmlns:a16="http://schemas.microsoft.com/office/drawing/2014/main" id="{2D4A2765-DB4A-4066-8CA8-83306205A80A}"/>
                </a:ext>
              </a:extLst>
            </p:cNvPr>
            <p:cNvSpPr>
              <a:spLocks/>
            </p:cNvSpPr>
            <p:nvPr userDrawn="1"/>
          </p:nvSpPr>
          <p:spPr bwMode="auto">
            <a:xfrm>
              <a:off x="0" y="2511425"/>
              <a:ext cx="2092325" cy="428625"/>
            </a:xfrm>
            <a:custGeom>
              <a:avLst/>
              <a:gdLst>
                <a:gd name="T0" fmla="*/ 6589 w 6589"/>
                <a:gd name="T1" fmla="*/ 208 h 1349"/>
                <a:gd name="T2" fmla="*/ 6434 w 6589"/>
                <a:gd name="T3" fmla="*/ 266 h 1349"/>
                <a:gd name="T4" fmla="*/ 6128 w 6589"/>
                <a:gd name="T5" fmla="*/ 369 h 1349"/>
                <a:gd name="T6" fmla="*/ 5825 w 6589"/>
                <a:gd name="T7" fmla="*/ 461 h 1349"/>
                <a:gd name="T8" fmla="*/ 5527 w 6589"/>
                <a:gd name="T9" fmla="*/ 538 h 1349"/>
                <a:gd name="T10" fmla="*/ 5232 w 6589"/>
                <a:gd name="T11" fmla="*/ 605 h 1349"/>
                <a:gd name="T12" fmla="*/ 4943 w 6589"/>
                <a:gd name="T13" fmla="*/ 659 h 1349"/>
                <a:gd name="T14" fmla="*/ 4659 w 6589"/>
                <a:gd name="T15" fmla="*/ 702 h 1349"/>
                <a:gd name="T16" fmla="*/ 4379 w 6589"/>
                <a:gd name="T17" fmla="*/ 735 h 1349"/>
                <a:gd name="T18" fmla="*/ 4106 w 6589"/>
                <a:gd name="T19" fmla="*/ 757 h 1349"/>
                <a:gd name="T20" fmla="*/ 3839 w 6589"/>
                <a:gd name="T21" fmla="*/ 772 h 1349"/>
                <a:gd name="T22" fmla="*/ 3577 w 6589"/>
                <a:gd name="T23" fmla="*/ 776 h 1349"/>
                <a:gd name="T24" fmla="*/ 3322 w 6589"/>
                <a:gd name="T25" fmla="*/ 774 h 1349"/>
                <a:gd name="T26" fmla="*/ 3073 w 6589"/>
                <a:gd name="T27" fmla="*/ 764 h 1349"/>
                <a:gd name="T28" fmla="*/ 2833 w 6589"/>
                <a:gd name="T29" fmla="*/ 747 h 1349"/>
                <a:gd name="T30" fmla="*/ 2598 w 6589"/>
                <a:gd name="T31" fmla="*/ 724 h 1349"/>
                <a:gd name="T32" fmla="*/ 2372 w 6589"/>
                <a:gd name="T33" fmla="*/ 696 h 1349"/>
                <a:gd name="T34" fmla="*/ 2046 w 6589"/>
                <a:gd name="T35" fmla="*/ 646 h 1349"/>
                <a:gd name="T36" fmla="*/ 1643 w 6589"/>
                <a:gd name="T37" fmla="*/ 565 h 1349"/>
                <a:gd name="T38" fmla="*/ 1276 w 6589"/>
                <a:gd name="T39" fmla="*/ 473 h 1349"/>
                <a:gd name="T40" fmla="*/ 947 w 6589"/>
                <a:gd name="T41" fmla="*/ 375 h 1349"/>
                <a:gd name="T42" fmla="*/ 658 w 6589"/>
                <a:gd name="T43" fmla="*/ 277 h 1349"/>
                <a:gd name="T44" fmla="*/ 411 w 6589"/>
                <a:gd name="T45" fmla="*/ 184 h 1349"/>
                <a:gd name="T46" fmla="*/ 122 w 6589"/>
                <a:gd name="T47" fmla="*/ 58 h 1349"/>
                <a:gd name="T48" fmla="*/ 0 w 6589"/>
                <a:gd name="T49" fmla="*/ 0 h 1349"/>
                <a:gd name="T50" fmla="*/ 0 w 6589"/>
                <a:gd name="T51" fmla="*/ 1 h 1349"/>
                <a:gd name="T52" fmla="*/ 61 w 6589"/>
                <a:gd name="T53" fmla="*/ 78 h 1349"/>
                <a:gd name="T54" fmla="*/ 201 w 6589"/>
                <a:gd name="T55" fmla="*/ 242 h 1349"/>
                <a:gd name="T56" fmla="*/ 365 w 6589"/>
                <a:gd name="T57" fmla="*/ 417 h 1349"/>
                <a:gd name="T58" fmla="*/ 553 w 6589"/>
                <a:gd name="T59" fmla="*/ 595 h 1349"/>
                <a:gd name="T60" fmla="*/ 768 w 6589"/>
                <a:gd name="T61" fmla="*/ 775 h 1349"/>
                <a:gd name="T62" fmla="*/ 1010 w 6589"/>
                <a:gd name="T63" fmla="*/ 953 h 1349"/>
                <a:gd name="T64" fmla="*/ 1209 w 6589"/>
                <a:gd name="T65" fmla="*/ 1079 h 1349"/>
                <a:gd name="T66" fmla="*/ 1350 w 6589"/>
                <a:gd name="T67" fmla="*/ 1160 h 1349"/>
                <a:gd name="T68" fmla="*/ 1498 w 6589"/>
                <a:gd name="T69" fmla="*/ 1239 h 1349"/>
                <a:gd name="T70" fmla="*/ 1654 w 6589"/>
                <a:gd name="T71" fmla="*/ 1314 h 1349"/>
                <a:gd name="T72" fmla="*/ 1734 w 6589"/>
                <a:gd name="T73" fmla="*/ 1349 h 1349"/>
                <a:gd name="T74" fmla="*/ 6589 w 6589"/>
                <a:gd name="T75" fmla="*/ 1349 h 1349"/>
                <a:gd name="T76" fmla="*/ 6589 w 6589"/>
                <a:gd name="T77" fmla="*/ 208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589" h="1349">
                  <a:moveTo>
                    <a:pt x="6589" y="208"/>
                  </a:moveTo>
                  <a:lnTo>
                    <a:pt x="6434" y="266"/>
                  </a:lnTo>
                  <a:lnTo>
                    <a:pt x="6128" y="369"/>
                  </a:lnTo>
                  <a:lnTo>
                    <a:pt x="5825" y="461"/>
                  </a:lnTo>
                  <a:lnTo>
                    <a:pt x="5527" y="538"/>
                  </a:lnTo>
                  <a:lnTo>
                    <a:pt x="5232" y="605"/>
                  </a:lnTo>
                  <a:lnTo>
                    <a:pt x="4943" y="659"/>
                  </a:lnTo>
                  <a:lnTo>
                    <a:pt x="4659" y="702"/>
                  </a:lnTo>
                  <a:lnTo>
                    <a:pt x="4379" y="735"/>
                  </a:lnTo>
                  <a:lnTo>
                    <a:pt x="4106" y="757"/>
                  </a:lnTo>
                  <a:lnTo>
                    <a:pt x="3839" y="772"/>
                  </a:lnTo>
                  <a:lnTo>
                    <a:pt x="3577" y="776"/>
                  </a:lnTo>
                  <a:lnTo>
                    <a:pt x="3322" y="774"/>
                  </a:lnTo>
                  <a:lnTo>
                    <a:pt x="3073" y="764"/>
                  </a:lnTo>
                  <a:lnTo>
                    <a:pt x="2833" y="747"/>
                  </a:lnTo>
                  <a:lnTo>
                    <a:pt x="2598" y="724"/>
                  </a:lnTo>
                  <a:lnTo>
                    <a:pt x="2372" y="696"/>
                  </a:lnTo>
                  <a:lnTo>
                    <a:pt x="2046" y="646"/>
                  </a:lnTo>
                  <a:lnTo>
                    <a:pt x="1643" y="565"/>
                  </a:lnTo>
                  <a:lnTo>
                    <a:pt x="1276" y="473"/>
                  </a:lnTo>
                  <a:lnTo>
                    <a:pt x="947" y="375"/>
                  </a:lnTo>
                  <a:lnTo>
                    <a:pt x="658" y="277"/>
                  </a:lnTo>
                  <a:lnTo>
                    <a:pt x="411" y="184"/>
                  </a:lnTo>
                  <a:lnTo>
                    <a:pt x="122" y="58"/>
                  </a:lnTo>
                  <a:lnTo>
                    <a:pt x="0" y="0"/>
                  </a:lnTo>
                  <a:lnTo>
                    <a:pt x="0" y="1"/>
                  </a:lnTo>
                  <a:lnTo>
                    <a:pt x="61" y="78"/>
                  </a:lnTo>
                  <a:lnTo>
                    <a:pt x="201" y="242"/>
                  </a:lnTo>
                  <a:lnTo>
                    <a:pt x="365" y="417"/>
                  </a:lnTo>
                  <a:lnTo>
                    <a:pt x="553" y="595"/>
                  </a:lnTo>
                  <a:lnTo>
                    <a:pt x="768" y="775"/>
                  </a:lnTo>
                  <a:lnTo>
                    <a:pt x="1010" y="953"/>
                  </a:lnTo>
                  <a:lnTo>
                    <a:pt x="1209" y="1079"/>
                  </a:lnTo>
                  <a:lnTo>
                    <a:pt x="1350" y="1160"/>
                  </a:lnTo>
                  <a:lnTo>
                    <a:pt x="1498" y="1239"/>
                  </a:lnTo>
                  <a:lnTo>
                    <a:pt x="1654" y="1314"/>
                  </a:lnTo>
                  <a:lnTo>
                    <a:pt x="1734" y="1349"/>
                  </a:lnTo>
                  <a:lnTo>
                    <a:pt x="6589" y="1349"/>
                  </a:lnTo>
                  <a:lnTo>
                    <a:pt x="6589" y="20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0" name="Freeform 11">
              <a:extLst>
                <a:ext uri="{FF2B5EF4-FFF2-40B4-BE49-F238E27FC236}">
                  <a16:creationId xmlns:a16="http://schemas.microsoft.com/office/drawing/2014/main" id="{D433C055-B5E9-490C-81C1-CB3BAC4AF0D3}"/>
                </a:ext>
              </a:extLst>
            </p:cNvPr>
            <p:cNvSpPr>
              <a:spLocks/>
            </p:cNvSpPr>
            <p:nvPr userDrawn="1"/>
          </p:nvSpPr>
          <p:spPr bwMode="auto">
            <a:xfrm>
              <a:off x="1423988" y="2433638"/>
              <a:ext cx="668338" cy="282575"/>
            </a:xfrm>
            <a:custGeom>
              <a:avLst/>
              <a:gdLst>
                <a:gd name="T0" fmla="*/ 2106 w 2106"/>
                <a:gd name="T1" fmla="*/ 0 h 892"/>
                <a:gd name="T2" fmla="*/ 1969 w 2106"/>
                <a:gd name="T3" fmla="*/ 93 h 892"/>
                <a:gd name="T4" fmla="*/ 1695 w 2106"/>
                <a:gd name="T5" fmla="*/ 260 h 892"/>
                <a:gd name="T6" fmla="*/ 1420 w 2106"/>
                <a:gd name="T7" fmla="*/ 405 h 892"/>
                <a:gd name="T8" fmla="*/ 1149 w 2106"/>
                <a:gd name="T9" fmla="*/ 531 h 892"/>
                <a:gd name="T10" fmla="*/ 881 w 2106"/>
                <a:gd name="T11" fmla="*/ 640 h 892"/>
                <a:gd name="T12" fmla="*/ 619 w 2106"/>
                <a:gd name="T13" fmla="*/ 729 h 892"/>
                <a:gd name="T14" fmla="*/ 364 w 2106"/>
                <a:gd name="T15" fmla="*/ 805 h 892"/>
                <a:gd name="T16" fmla="*/ 119 w 2106"/>
                <a:gd name="T17" fmla="*/ 867 h 892"/>
                <a:gd name="T18" fmla="*/ 0 w 2106"/>
                <a:gd name="T19" fmla="*/ 892 h 892"/>
                <a:gd name="T20" fmla="*/ 125 w 2106"/>
                <a:gd name="T21" fmla="*/ 876 h 892"/>
                <a:gd name="T22" fmla="*/ 376 w 2106"/>
                <a:gd name="T23" fmla="*/ 841 h 892"/>
                <a:gd name="T24" fmla="*/ 633 w 2106"/>
                <a:gd name="T25" fmla="*/ 796 h 892"/>
                <a:gd name="T26" fmla="*/ 893 w 2106"/>
                <a:gd name="T27" fmla="*/ 743 h 892"/>
                <a:gd name="T28" fmla="*/ 1157 w 2106"/>
                <a:gd name="T29" fmla="*/ 680 h 892"/>
                <a:gd name="T30" fmla="*/ 1424 w 2106"/>
                <a:gd name="T31" fmla="*/ 605 h 892"/>
                <a:gd name="T32" fmla="*/ 1695 w 2106"/>
                <a:gd name="T33" fmla="*/ 523 h 892"/>
                <a:gd name="T34" fmla="*/ 1968 w 2106"/>
                <a:gd name="T35" fmla="*/ 428 h 892"/>
                <a:gd name="T36" fmla="*/ 2106 w 2106"/>
                <a:gd name="T37" fmla="*/ 376 h 892"/>
                <a:gd name="T38" fmla="*/ 2106 w 2106"/>
                <a:gd name="T39" fmla="*/ 0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06" h="892">
                  <a:moveTo>
                    <a:pt x="2106" y="0"/>
                  </a:moveTo>
                  <a:lnTo>
                    <a:pt x="1969" y="93"/>
                  </a:lnTo>
                  <a:lnTo>
                    <a:pt x="1695" y="260"/>
                  </a:lnTo>
                  <a:lnTo>
                    <a:pt x="1420" y="405"/>
                  </a:lnTo>
                  <a:lnTo>
                    <a:pt x="1149" y="531"/>
                  </a:lnTo>
                  <a:lnTo>
                    <a:pt x="881" y="640"/>
                  </a:lnTo>
                  <a:lnTo>
                    <a:pt x="619" y="729"/>
                  </a:lnTo>
                  <a:lnTo>
                    <a:pt x="364" y="805"/>
                  </a:lnTo>
                  <a:lnTo>
                    <a:pt x="119" y="867"/>
                  </a:lnTo>
                  <a:lnTo>
                    <a:pt x="0" y="892"/>
                  </a:lnTo>
                  <a:lnTo>
                    <a:pt x="125" y="876"/>
                  </a:lnTo>
                  <a:lnTo>
                    <a:pt x="376" y="841"/>
                  </a:lnTo>
                  <a:lnTo>
                    <a:pt x="633" y="796"/>
                  </a:lnTo>
                  <a:lnTo>
                    <a:pt x="893" y="743"/>
                  </a:lnTo>
                  <a:lnTo>
                    <a:pt x="1157" y="680"/>
                  </a:lnTo>
                  <a:lnTo>
                    <a:pt x="1424" y="605"/>
                  </a:lnTo>
                  <a:lnTo>
                    <a:pt x="1695" y="523"/>
                  </a:lnTo>
                  <a:lnTo>
                    <a:pt x="1968" y="428"/>
                  </a:lnTo>
                  <a:lnTo>
                    <a:pt x="2106" y="376"/>
                  </a:lnTo>
                  <a:lnTo>
                    <a:pt x="2106" y="0"/>
                  </a:lnTo>
                  <a:close/>
                </a:path>
              </a:pathLst>
            </a:custGeom>
            <a:solidFill>
              <a:srgbClr val="899E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1" name="Freeform 708">
              <a:extLst>
                <a:ext uri="{FF2B5EF4-FFF2-40B4-BE49-F238E27FC236}">
                  <a16:creationId xmlns:a16="http://schemas.microsoft.com/office/drawing/2014/main" id="{F5FD3C94-E264-433C-9A1E-9711795B9451}"/>
                </a:ext>
              </a:extLst>
            </p:cNvPr>
            <p:cNvSpPr>
              <a:spLocks/>
            </p:cNvSpPr>
            <p:nvPr userDrawn="1"/>
          </p:nvSpPr>
          <p:spPr bwMode="auto">
            <a:xfrm>
              <a:off x="1" y="2532062"/>
              <a:ext cx="508000" cy="407988"/>
            </a:xfrm>
            <a:custGeom>
              <a:avLst/>
              <a:gdLst>
                <a:gd name="T0" fmla="*/ 0 w 1597"/>
                <a:gd name="T1" fmla="*/ 0 h 1286"/>
                <a:gd name="T2" fmla="*/ 0 w 1597"/>
                <a:gd name="T3" fmla="*/ 1286 h 1286"/>
                <a:gd name="T4" fmla="*/ 1597 w 1597"/>
                <a:gd name="T5" fmla="*/ 1286 h 1286"/>
                <a:gd name="T6" fmla="*/ 1524 w 1597"/>
                <a:gd name="T7" fmla="*/ 1251 h 1286"/>
                <a:gd name="T8" fmla="*/ 1382 w 1597"/>
                <a:gd name="T9" fmla="*/ 1178 h 1286"/>
                <a:gd name="T10" fmla="*/ 1181 w 1597"/>
                <a:gd name="T11" fmla="*/ 1062 h 1286"/>
                <a:gd name="T12" fmla="*/ 936 w 1597"/>
                <a:gd name="T13" fmla="*/ 899 h 1286"/>
                <a:gd name="T14" fmla="*/ 713 w 1597"/>
                <a:gd name="T15" fmla="*/ 732 h 1286"/>
                <a:gd name="T16" fmla="*/ 515 w 1597"/>
                <a:gd name="T17" fmla="*/ 560 h 1286"/>
                <a:gd name="T18" fmla="*/ 340 w 1597"/>
                <a:gd name="T19" fmla="*/ 391 h 1286"/>
                <a:gd name="T20" fmla="*/ 188 w 1597"/>
                <a:gd name="T21" fmla="*/ 227 h 1286"/>
                <a:gd name="T22" fmla="*/ 57 w 1597"/>
                <a:gd name="T23" fmla="*/ 73 h 1286"/>
                <a:gd name="T24" fmla="*/ 0 w 1597"/>
                <a:gd name="T25" fmla="*/ 0 h 1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7" h="1286">
                  <a:moveTo>
                    <a:pt x="0" y="0"/>
                  </a:moveTo>
                  <a:lnTo>
                    <a:pt x="0" y="1286"/>
                  </a:lnTo>
                  <a:lnTo>
                    <a:pt x="1597" y="1286"/>
                  </a:lnTo>
                  <a:lnTo>
                    <a:pt x="1524" y="1251"/>
                  </a:lnTo>
                  <a:lnTo>
                    <a:pt x="1382" y="1178"/>
                  </a:lnTo>
                  <a:lnTo>
                    <a:pt x="1181" y="1062"/>
                  </a:lnTo>
                  <a:lnTo>
                    <a:pt x="936" y="899"/>
                  </a:lnTo>
                  <a:lnTo>
                    <a:pt x="713" y="732"/>
                  </a:lnTo>
                  <a:lnTo>
                    <a:pt x="515" y="560"/>
                  </a:lnTo>
                  <a:lnTo>
                    <a:pt x="340" y="391"/>
                  </a:lnTo>
                  <a:lnTo>
                    <a:pt x="188" y="227"/>
                  </a:lnTo>
                  <a:lnTo>
                    <a:pt x="57" y="73"/>
                  </a:lnTo>
                  <a:lnTo>
                    <a:pt x="0" y="0"/>
                  </a:lnTo>
                  <a:close/>
                </a:path>
              </a:pathLst>
            </a:custGeom>
            <a:solidFill>
              <a:srgbClr val="899E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pic>
        <p:nvPicPr>
          <p:cNvPr id="13" name="Picture 12">
            <a:extLst>
              <a:ext uri="{FF2B5EF4-FFF2-40B4-BE49-F238E27FC236}">
                <a16:creationId xmlns:a16="http://schemas.microsoft.com/office/drawing/2014/main" id="{2E82BC82-E29D-4806-A476-DBB51DDB11C6}"/>
              </a:ext>
            </a:extLst>
          </p:cNvPr>
          <p:cNvPicPr>
            <a:picLocks noChangeAspect="1"/>
          </p:cNvPicPr>
          <p:nvPr userDrawn="1"/>
        </p:nvPicPr>
        <p:blipFill>
          <a:blip r:embed="rId12" cstate="print">
            <a:extLst>
              <a:ext uri="{28A0092B-C50C-407E-A947-70E740481C1C}">
                <a14:useLocalDpi xmlns:a14="http://schemas.microsoft.com/office/drawing/2010/main" val="0"/>
              </a:ext>
            </a:extLst>
          </a:blip>
          <a:srcRect/>
          <a:stretch/>
        </p:blipFill>
        <p:spPr>
          <a:xfrm>
            <a:off x="10744505" y="6325143"/>
            <a:ext cx="1066495" cy="321848"/>
          </a:xfrm>
          <a:prstGeom prst="rect">
            <a:avLst/>
          </a:prstGeom>
        </p:spPr>
      </p:pic>
      <p:sp>
        <p:nvSpPr>
          <p:cNvPr id="12" name="Slide Number Placeholder 3">
            <a:extLst>
              <a:ext uri="{FF2B5EF4-FFF2-40B4-BE49-F238E27FC236}">
                <a16:creationId xmlns:a16="http://schemas.microsoft.com/office/drawing/2014/main" id="{4CCB0CCD-1538-43DE-9FB9-C7B3E0D9D95A}"/>
              </a:ext>
            </a:extLst>
          </p:cNvPr>
          <p:cNvSpPr txBox="1">
            <a:spLocks/>
          </p:cNvSpPr>
          <p:nvPr userDrawn="1"/>
        </p:nvSpPr>
        <p:spPr>
          <a:xfrm>
            <a:off x="761998" y="6126164"/>
            <a:ext cx="640080" cy="640080"/>
          </a:xfrm>
          <a:prstGeom prst="ellipse">
            <a:avLst/>
          </a:prstGeom>
          <a:solidFill>
            <a:srgbClr val="4B686D"/>
          </a:solidFill>
        </p:spPr>
        <p:txBody>
          <a:bodyPr lIns="45720" rIns="45720" anchor="ctr">
            <a:noAutofit/>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fld id="{9F6F8184-1DEB-4DCD-889D-47617B20737C}" type="slidenum">
              <a:rPr kumimoji="0" lang="en-US" sz="11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a:t>
            </a:fld>
            <a:endParaRPr kumimoji="0" lang="en-US" sz="11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455562341"/>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Lst>
  <p:hf hdr="0" ftr="0" dt="0"/>
  <p:txStyles>
    <p:titleStyle>
      <a:lvl1pPr algn="ctr" defTabSz="914400" rtl="0" eaLnBrk="1" latinLnBrk="0" hangingPunct="1">
        <a:spcBef>
          <a:spcPct val="0"/>
        </a:spcBef>
        <a:buNone/>
        <a:defRPr sz="4400" kern="1200">
          <a:solidFill>
            <a:srgbClr val="162E4B"/>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162E4B"/>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162E4B"/>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162E4B"/>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162E4B"/>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162E4B"/>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D3B270-6EC9-A880-C67B-279A933B23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DD1AE3-C63E-70E3-5EE5-835EE3FE3F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ABA46-E71A-D9EE-55C6-C96E01F5D0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6149D1-2F87-477F-A268-89F48C06608E}" type="datetimeFigureOut">
              <a:rPr lang="en-US" smtClean="0"/>
              <a:t>4/7/2025</a:t>
            </a:fld>
            <a:endParaRPr lang="en-US"/>
          </a:p>
        </p:txBody>
      </p:sp>
      <p:sp>
        <p:nvSpPr>
          <p:cNvPr id="5" name="Footer Placeholder 4">
            <a:extLst>
              <a:ext uri="{FF2B5EF4-FFF2-40B4-BE49-F238E27FC236}">
                <a16:creationId xmlns:a16="http://schemas.microsoft.com/office/drawing/2014/main" id="{FA43A6E0-93DD-5A5A-C7E8-1526DC2AB8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3A2EE39-A8D3-18F5-31B1-85519389D2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059413-14A5-4339-8DC3-10B894E22A71}" type="slidenum">
              <a:rPr lang="en-US" smtClean="0"/>
              <a:t>‹#›</a:t>
            </a:fld>
            <a:endParaRPr lang="en-US"/>
          </a:p>
        </p:txBody>
      </p:sp>
    </p:spTree>
    <p:extLst>
      <p:ext uri="{BB962C8B-B14F-4D97-AF65-F5344CB8AC3E}">
        <p14:creationId xmlns:p14="http://schemas.microsoft.com/office/powerpoint/2010/main" val="4144900275"/>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1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9.xml"/><Relationship Id="rId1" Type="http://schemas.openxmlformats.org/officeDocument/2006/relationships/slideLayout" Target="../slideLayouts/slideLayout82.xml"/></Relationships>
</file>

<file path=ppt/slides/_rels/slide1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77.jpeg"/><Relationship Id="rId4" Type="http://schemas.openxmlformats.org/officeDocument/2006/relationships/image" Target="../media/image76.jpeg"/></Relationships>
</file>

<file path=ppt/slides/_rels/slide15.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22.xml"/><Relationship Id="rId4" Type="http://schemas.openxmlformats.org/officeDocument/2006/relationships/image" Target="../media/image80.png"/></Relationships>
</file>

<file path=ppt/slides/_rels/slide16.xml.rels><?xml version="1.0" encoding="UTF-8" standalone="yes"?>
<Relationships xmlns="http://schemas.openxmlformats.org/package/2006/relationships"><Relationship Id="rId3" Type="http://schemas.openxmlformats.org/officeDocument/2006/relationships/hyperlink" Target="https://recyclingpartnership.org/recycling-cart-grant/" TargetMode="External"/><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81.png"/></Relationships>
</file>

<file path=ppt/slides/_rels/slide17.xml.rels><?xml version="1.0" encoding="UTF-8" standalone="yes"?>
<Relationships xmlns="http://schemas.openxmlformats.org/package/2006/relationships"><Relationship Id="rId2" Type="http://schemas.openxmlformats.org/officeDocument/2006/relationships/hyperlink" Target="mailto:krcmarikj@michigan.gov" TargetMode="External"/><Relationship Id="rId1" Type="http://schemas.openxmlformats.org/officeDocument/2006/relationships/slideLayout" Target="../slideLayouts/slideLayout76.xml"/></Relationships>
</file>

<file path=ppt/slides/_rels/slide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60.xml"/><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91.xml"/><Relationship Id="rId4" Type="http://schemas.openxmlformats.org/officeDocument/2006/relationships/image" Target="../media/image28.jpe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31.jpe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69.xml"/></Relationships>
</file>

<file path=ppt/slides/_rels/slide8.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18" Type="http://schemas.openxmlformats.org/officeDocument/2006/relationships/image" Target="../media/image48.svg"/><Relationship Id="rId26" Type="http://schemas.openxmlformats.org/officeDocument/2006/relationships/image" Target="../media/image56.png"/><Relationship Id="rId3" Type="http://schemas.openxmlformats.org/officeDocument/2006/relationships/image" Target="../media/image33.png"/><Relationship Id="rId21" Type="http://schemas.openxmlformats.org/officeDocument/2006/relationships/image" Target="../media/image51.svg"/><Relationship Id="rId7" Type="http://schemas.openxmlformats.org/officeDocument/2006/relationships/image" Target="../media/image37.png"/><Relationship Id="rId12" Type="http://schemas.openxmlformats.org/officeDocument/2006/relationships/image" Target="../media/image42.svg"/><Relationship Id="rId17" Type="http://schemas.openxmlformats.org/officeDocument/2006/relationships/image" Target="../media/image47.png"/><Relationship Id="rId25" Type="http://schemas.openxmlformats.org/officeDocument/2006/relationships/image" Target="../media/image55.svg"/><Relationship Id="rId2" Type="http://schemas.openxmlformats.org/officeDocument/2006/relationships/notesSlide" Target="../notesSlides/notesSlide7.xml"/><Relationship Id="rId16" Type="http://schemas.openxmlformats.org/officeDocument/2006/relationships/image" Target="../media/image46.svg"/><Relationship Id="rId20" Type="http://schemas.openxmlformats.org/officeDocument/2006/relationships/image" Target="../media/image50.png"/><Relationship Id="rId29" Type="http://schemas.openxmlformats.org/officeDocument/2006/relationships/image" Target="../media/image59.svg"/><Relationship Id="rId1" Type="http://schemas.openxmlformats.org/officeDocument/2006/relationships/slideLayout" Target="../slideLayouts/slideLayout59.xml"/><Relationship Id="rId6" Type="http://schemas.openxmlformats.org/officeDocument/2006/relationships/image" Target="../media/image36.svg"/><Relationship Id="rId11" Type="http://schemas.openxmlformats.org/officeDocument/2006/relationships/image" Target="../media/image41.png"/><Relationship Id="rId24" Type="http://schemas.openxmlformats.org/officeDocument/2006/relationships/image" Target="../media/image54.png"/><Relationship Id="rId5" Type="http://schemas.openxmlformats.org/officeDocument/2006/relationships/image" Target="../media/image35.png"/><Relationship Id="rId15" Type="http://schemas.openxmlformats.org/officeDocument/2006/relationships/image" Target="../media/image45.png"/><Relationship Id="rId23" Type="http://schemas.openxmlformats.org/officeDocument/2006/relationships/image" Target="../media/image53.svg"/><Relationship Id="rId28" Type="http://schemas.openxmlformats.org/officeDocument/2006/relationships/image" Target="../media/image58.png"/><Relationship Id="rId10" Type="http://schemas.openxmlformats.org/officeDocument/2006/relationships/image" Target="../media/image40.svg"/><Relationship Id="rId19" Type="http://schemas.openxmlformats.org/officeDocument/2006/relationships/image" Target="../media/image49.png"/><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image" Target="../media/image44.svg"/><Relationship Id="rId22" Type="http://schemas.openxmlformats.org/officeDocument/2006/relationships/image" Target="../media/image52.png"/><Relationship Id="rId27" Type="http://schemas.openxmlformats.org/officeDocument/2006/relationships/image" Target="../media/image57.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5564E2A-0D4C-4EF5-8455-4790C9A1AB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342B01DC-EDD3-4D68-AACD-E19168D52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1" name="Straight Connector 10">
            <a:extLst>
              <a:ext uri="{FF2B5EF4-FFF2-40B4-BE49-F238E27FC236}">
                <a16:creationId xmlns:a16="http://schemas.microsoft.com/office/drawing/2014/main" id="{68CE07E9-DEC9-42EC-87D4-29807407424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5C4B18-E55B-5797-975F-89F782E6444E}"/>
              </a:ext>
            </a:extLst>
          </p:cNvPr>
          <p:cNvSpPr>
            <a:spLocks noGrp="1"/>
          </p:cNvSpPr>
          <p:nvPr>
            <p:ph type="title"/>
          </p:nvPr>
        </p:nvSpPr>
        <p:spPr>
          <a:xfrm>
            <a:off x="1097280" y="758952"/>
            <a:ext cx="10058400" cy="3892168"/>
          </a:xfrm>
        </p:spPr>
        <p:txBody>
          <a:bodyPr vert="horz" lIns="91440" tIns="45720" rIns="91440" bIns="45720" rtlCol="0" anchor="b">
            <a:normAutofit/>
          </a:bodyPr>
          <a:lstStyle/>
          <a:p>
            <a:r>
              <a:rPr lang="en-US" sz="5600" dirty="0">
                <a:solidFill>
                  <a:schemeClr val="tx1">
                    <a:lumMod val="85000"/>
                    <a:lumOff val="15000"/>
                  </a:schemeClr>
                </a:solidFill>
              </a:rPr>
              <a:t>Materials Management Planning</a:t>
            </a:r>
            <a:br>
              <a:rPr lang="en-US" sz="5600" dirty="0">
                <a:solidFill>
                  <a:schemeClr val="tx1">
                    <a:lumMod val="85000"/>
                    <a:lumOff val="15000"/>
                  </a:schemeClr>
                </a:solidFill>
              </a:rPr>
            </a:br>
            <a:br>
              <a:rPr lang="en-US" sz="5600" dirty="0">
                <a:solidFill>
                  <a:schemeClr val="tx1">
                    <a:lumMod val="85000"/>
                    <a:lumOff val="15000"/>
                  </a:schemeClr>
                </a:solidFill>
              </a:rPr>
            </a:br>
            <a:r>
              <a:rPr lang="en-US" sz="4000" dirty="0">
                <a:solidFill>
                  <a:schemeClr val="tx1">
                    <a:lumMod val="85000"/>
                    <a:lumOff val="15000"/>
                  </a:schemeClr>
                </a:solidFill>
              </a:rPr>
              <a:t>Jeff Krcmarik, EGLE Recycling</a:t>
            </a:r>
            <a:r>
              <a:rPr lang="en-US" sz="5600" dirty="0">
                <a:solidFill>
                  <a:schemeClr val="tx1">
                    <a:lumMod val="85000"/>
                    <a:lumOff val="15000"/>
                  </a:schemeClr>
                </a:solidFill>
              </a:rPr>
              <a:t> </a:t>
            </a:r>
            <a:r>
              <a:rPr lang="en-US" sz="4000" dirty="0">
                <a:solidFill>
                  <a:schemeClr val="tx1">
                    <a:lumMod val="85000"/>
                    <a:lumOff val="15000"/>
                  </a:schemeClr>
                </a:solidFill>
              </a:rPr>
              <a:t>Specialist</a:t>
            </a:r>
          </a:p>
        </p:txBody>
      </p:sp>
      <p:sp>
        <p:nvSpPr>
          <p:cNvPr id="15" name="Rectangle 14">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1F3985C0-E548-44D2-B30E-F3E42DADE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331035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D0ACA03-FC39-4E1D-8A50-8453A83BE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5FD7B22-47FD-4909-9BE1-B8F33D0CC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38BB4A3C-C45F-4412-B720-A78D3B93A3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EE637C68-4DAB-434E-B6C3-8C15AA50A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1822274-F712-4C75-AEAF-4C317C68E0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581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76511003-BF2E-4407-91FC-D04719D7E8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5339824" y="0"/>
            <a:ext cx="6858396"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870C336-B40F-0746-8711-21E8BCA8D6B0}"/>
              </a:ext>
            </a:extLst>
          </p:cNvPr>
          <p:cNvSpPr>
            <a:spLocks noGrp="1"/>
          </p:cNvSpPr>
          <p:nvPr>
            <p:ph type="title"/>
          </p:nvPr>
        </p:nvSpPr>
        <p:spPr>
          <a:xfrm>
            <a:off x="5961344" y="758952"/>
            <a:ext cx="5542398" cy="3566160"/>
          </a:xfrm>
        </p:spPr>
        <p:txBody>
          <a:bodyPr vert="horz" lIns="91440" tIns="45720" rIns="91440" bIns="45720" rtlCol="0" anchor="b">
            <a:normAutofit/>
          </a:bodyPr>
          <a:lstStyle/>
          <a:p>
            <a:r>
              <a:rPr lang="en-US" sz="8000">
                <a:solidFill>
                  <a:srgbClr val="FFFFFF"/>
                </a:solidFill>
              </a:rPr>
              <a:t>2023 Gap Analysis</a:t>
            </a:r>
            <a:endParaRPr lang="en-US" sz="8000" b="1">
              <a:solidFill>
                <a:srgbClr val="FFFFFF"/>
              </a:solidFill>
            </a:endParaRPr>
          </a:p>
        </p:txBody>
      </p:sp>
      <p:sp>
        <p:nvSpPr>
          <p:cNvPr id="7" name="TextBox 6">
            <a:extLst>
              <a:ext uri="{FF2B5EF4-FFF2-40B4-BE49-F238E27FC236}">
                <a16:creationId xmlns:a16="http://schemas.microsoft.com/office/drawing/2014/main" id="{D5303647-23AE-5463-C300-0EFFF68100B7}"/>
              </a:ext>
            </a:extLst>
          </p:cNvPr>
          <p:cNvSpPr txBox="1"/>
          <p:nvPr/>
        </p:nvSpPr>
        <p:spPr>
          <a:xfrm>
            <a:off x="5961343" y="4418529"/>
            <a:ext cx="5978866" cy="11430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200"/>
              </a:spcBef>
              <a:spcAft>
                <a:spcPts val="200"/>
              </a:spcAft>
              <a:buClr>
                <a:srgbClr val="1CADE4"/>
              </a:buClr>
              <a:buSzPct val="100000"/>
              <a:buFontTx/>
              <a:buNone/>
              <a:tabLst/>
              <a:defRPr/>
            </a:pPr>
            <a:r>
              <a:rPr kumimoji="0" lang="en-US" sz="2400" b="0" i="0" u="none" strike="noStrike" kern="1200" cap="all" spc="200" normalizeH="0" baseline="0" noProof="0" dirty="0">
                <a:ln>
                  <a:noFill/>
                </a:ln>
                <a:solidFill>
                  <a:srgbClr val="FFFFFF"/>
                </a:solidFill>
                <a:effectLst/>
                <a:uLnTx/>
                <a:uFillTx/>
                <a:latin typeface="Calibri Light" panose="020F0302020204030204"/>
                <a:ea typeface="+mn-ea"/>
                <a:cs typeface="+mn-cs"/>
              </a:rPr>
              <a:t>nextcyclemichigan.com/resource-library</a:t>
            </a:r>
          </a:p>
        </p:txBody>
      </p:sp>
      <p:pic>
        <p:nvPicPr>
          <p:cNvPr id="5" name="Picture 4">
            <a:extLst>
              <a:ext uri="{FF2B5EF4-FFF2-40B4-BE49-F238E27FC236}">
                <a16:creationId xmlns:a16="http://schemas.microsoft.com/office/drawing/2014/main" id="{FFA885B8-3E37-C464-7F06-D41BA32E78B0}"/>
              </a:ext>
            </a:extLst>
          </p:cNvPr>
          <p:cNvPicPr>
            <a:picLocks noChangeAspect="1"/>
          </p:cNvPicPr>
          <p:nvPr/>
        </p:nvPicPr>
        <p:blipFill>
          <a:blip r:embed="rId3"/>
          <a:stretch>
            <a:fillRect/>
          </a:stretch>
        </p:blipFill>
        <p:spPr>
          <a:xfrm>
            <a:off x="1524695" y="620722"/>
            <a:ext cx="2226465" cy="2727846"/>
          </a:xfrm>
          <a:prstGeom prst="rect">
            <a:avLst/>
          </a:prstGeom>
        </p:spPr>
      </p:pic>
      <p:pic>
        <p:nvPicPr>
          <p:cNvPr id="9" name="Picture 8">
            <a:extLst>
              <a:ext uri="{FF2B5EF4-FFF2-40B4-BE49-F238E27FC236}">
                <a16:creationId xmlns:a16="http://schemas.microsoft.com/office/drawing/2014/main" id="{A35BA8DC-C8AE-04F0-7E34-89AAE2B53625}"/>
              </a:ext>
            </a:extLst>
          </p:cNvPr>
          <p:cNvPicPr>
            <a:picLocks noChangeAspect="1"/>
          </p:cNvPicPr>
          <p:nvPr/>
        </p:nvPicPr>
        <p:blipFill>
          <a:blip r:embed="rId4"/>
          <a:stretch>
            <a:fillRect/>
          </a:stretch>
        </p:blipFill>
        <p:spPr>
          <a:xfrm>
            <a:off x="1141853" y="3509435"/>
            <a:ext cx="2992148" cy="2700414"/>
          </a:xfrm>
          <a:prstGeom prst="rect">
            <a:avLst/>
          </a:prstGeom>
        </p:spPr>
      </p:pic>
      <p:cxnSp>
        <p:nvCxnSpPr>
          <p:cNvPr id="28" name="Straight Connector 27">
            <a:extLst>
              <a:ext uri="{FF2B5EF4-FFF2-40B4-BE49-F238E27FC236}">
                <a16:creationId xmlns:a16="http://schemas.microsoft.com/office/drawing/2014/main" id="{D1402A33-7DAE-4EE8-BD56-11D9BEBAAC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61343" y="4343400"/>
            <a:ext cx="5202616" cy="0"/>
          </a:xfrm>
          <a:prstGeom prst="line">
            <a:avLst/>
          </a:prstGeom>
          <a:ln w="6350">
            <a:solidFill>
              <a:schemeClr val="tx1">
                <a:alpha val="90000"/>
              </a:schemeClr>
            </a:solidFill>
          </a:ln>
        </p:spPr>
        <p:style>
          <a:lnRef idx="1">
            <a:schemeClr val="accent1"/>
          </a:lnRef>
          <a:fillRef idx="0">
            <a:schemeClr val="accent1"/>
          </a:fillRef>
          <a:effectRef idx="0">
            <a:schemeClr val="accent1"/>
          </a:effectRef>
          <a:fontRef idx="minor">
            <a:schemeClr val="tx1"/>
          </a:fontRef>
        </p:style>
      </p:cxnSp>
      <p:sp>
        <p:nvSpPr>
          <p:cNvPr id="11" name="Google Shape;157;p5">
            <a:extLst>
              <a:ext uri="{FF2B5EF4-FFF2-40B4-BE49-F238E27FC236}">
                <a16:creationId xmlns:a16="http://schemas.microsoft.com/office/drawing/2014/main" id="{06846FC4-1ED9-D14B-91AF-2AA76D88DA6A}"/>
              </a:ext>
            </a:extLst>
          </p:cNvPr>
          <p:cNvSpPr txBox="1">
            <a:spLocks noGrp="1"/>
          </p:cNvSpPr>
          <p:nvPr>
            <p:ph type="sldNum" sz="quarter" idx="12"/>
          </p:nvPr>
        </p:nvSpPr>
        <p:spPr>
          <a:xfrm>
            <a:off x="10923639" y="6459785"/>
            <a:ext cx="780448" cy="365125"/>
          </a:xfrm>
          <a:prstGeom prst="rect">
            <a:avLst/>
          </a:prstGeom>
        </p:spPr>
        <p:txBody>
          <a:bodyPr spcFirstLastPara="1" vert="horz" lIns="91440" tIns="45720" rIns="91440" bIns="45720" rtlCol="0" anchor="ctr" anchorCtr="0">
            <a:normAutofit/>
          </a:bodyP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Tx/>
              <a:buSzPts val="2800"/>
              <a:buFontTx/>
              <a:buNone/>
              <a:tabLst/>
              <a:defRPr/>
            </a:pPr>
            <a:fld id="{B1EA32CB-EFE9-414D-AFAF-D9764D700207}"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Pts val="2800"/>
                <a:buFontTx/>
                <a:buNone/>
                <a:tabLst/>
                <a:defRPr/>
              </a:pPr>
              <a:t>10</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sym typeface="Montserrat"/>
            </a:endParaRPr>
          </a:p>
        </p:txBody>
      </p:sp>
    </p:spTree>
    <p:extLst>
      <p:ext uri="{BB962C8B-B14F-4D97-AF65-F5344CB8AC3E}">
        <p14:creationId xmlns:p14="http://schemas.microsoft.com/office/powerpoint/2010/main" val="3597072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1286F98C-4E8A-08DD-B6D2-116879A990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7" y="-21771"/>
            <a:ext cx="12192000" cy="6858000"/>
          </a:xfrm>
          <a:prstGeom prst="rect">
            <a:avLst/>
          </a:prstGeom>
        </p:spPr>
      </p:pic>
    </p:spTree>
    <p:extLst>
      <p:ext uri="{BB962C8B-B14F-4D97-AF65-F5344CB8AC3E}">
        <p14:creationId xmlns:p14="http://schemas.microsoft.com/office/powerpoint/2010/main" val="686709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3" name="TextBox 10">
            <a:extLst>
              <a:ext uri="{FF2B5EF4-FFF2-40B4-BE49-F238E27FC236}">
                <a16:creationId xmlns:a16="http://schemas.microsoft.com/office/drawing/2014/main" id="{B0576B1A-8240-3A62-6949-59842D02A9F2}"/>
              </a:ext>
            </a:extLst>
          </p:cNvPr>
          <p:cNvGraphicFramePr/>
          <p:nvPr/>
        </p:nvGraphicFramePr>
        <p:xfrm>
          <a:off x="228600" y="1066800"/>
          <a:ext cx="8305800" cy="571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itle 1">
            <a:extLst>
              <a:ext uri="{FF2B5EF4-FFF2-40B4-BE49-F238E27FC236}">
                <a16:creationId xmlns:a16="http://schemas.microsoft.com/office/drawing/2014/main" id="{32CE0993-6005-19F3-C981-FD8E5AD68C77}"/>
              </a:ext>
            </a:extLst>
          </p:cNvPr>
          <p:cNvSpPr>
            <a:spLocks noGrp="1"/>
          </p:cNvSpPr>
          <p:nvPr>
            <p:ph type="title"/>
          </p:nvPr>
        </p:nvSpPr>
        <p:spPr>
          <a:xfrm>
            <a:off x="0" y="0"/>
            <a:ext cx="12192000" cy="914400"/>
          </a:xfrm>
          <a:solidFill>
            <a:srgbClr val="51818D"/>
          </a:solidFill>
        </p:spPr>
        <p:txBody>
          <a:bodyPr vert="horz" lIns="91440" tIns="45720" rIns="91440" bIns="45720" rtlCol="0" anchor="ctr">
            <a:normAutofit/>
          </a:bodyPr>
          <a:lstStyle/>
          <a:p>
            <a:pPr algn="ctr"/>
            <a:r>
              <a:rPr lang="en-US" dirty="0">
                <a:solidFill>
                  <a:schemeClr val="bg1"/>
                </a:solidFill>
              </a:rPr>
              <a:t>Organics (Food Waste) Grant</a:t>
            </a:r>
            <a:endParaRPr lang="en-US" dirty="0">
              <a:solidFill>
                <a:schemeClr val="bg1"/>
              </a:solidFill>
              <a:cs typeface="Calibri"/>
            </a:endParaRPr>
          </a:p>
        </p:txBody>
      </p:sp>
      <p:pic>
        <p:nvPicPr>
          <p:cNvPr id="2" name="Picture 1">
            <a:extLst>
              <a:ext uri="{FF2B5EF4-FFF2-40B4-BE49-F238E27FC236}">
                <a16:creationId xmlns:a16="http://schemas.microsoft.com/office/drawing/2014/main" id="{D7B02120-AD2E-B1C3-4AD5-9462443826C8}"/>
              </a:ext>
            </a:extLst>
          </p:cNvPr>
          <p:cNvPicPr>
            <a:picLocks noChangeAspect="1"/>
          </p:cNvPicPr>
          <p:nvPr/>
        </p:nvPicPr>
        <p:blipFill>
          <a:blip r:embed="rId8"/>
          <a:stretch>
            <a:fillRect/>
          </a:stretch>
        </p:blipFill>
        <p:spPr>
          <a:xfrm>
            <a:off x="9096603" y="1467678"/>
            <a:ext cx="2442924" cy="3657600"/>
          </a:xfrm>
          <a:prstGeom prst="rect">
            <a:avLst/>
          </a:prstGeom>
        </p:spPr>
      </p:pic>
      <p:sp>
        <p:nvSpPr>
          <p:cNvPr id="3" name="TextBox 2">
            <a:extLst>
              <a:ext uri="{FF2B5EF4-FFF2-40B4-BE49-F238E27FC236}">
                <a16:creationId xmlns:a16="http://schemas.microsoft.com/office/drawing/2014/main" id="{59C4C321-B090-2C97-CBB1-27EFFD56A78F}"/>
              </a:ext>
            </a:extLst>
          </p:cNvPr>
          <p:cNvSpPr txBox="1"/>
          <p:nvPr/>
        </p:nvSpPr>
        <p:spPr>
          <a:xfrm>
            <a:off x="9096603" y="5390322"/>
            <a:ext cx="2714397"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michigan.gov/egle/about/organization/materials-management/recycling</a:t>
            </a:r>
          </a:p>
        </p:txBody>
      </p:sp>
    </p:spTree>
    <p:extLst>
      <p:ext uri="{BB962C8B-B14F-4D97-AF65-F5344CB8AC3E}">
        <p14:creationId xmlns:p14="http://schemas.microsoft.com/office/powerpoint/2010/main" val="3878233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5C871A0-3D50-CC41-370F-5BACF90EFDE7}"/>
            </a:ext>
          </a:extLst>
        </p:cNvPr>
        <p:cNvGrpSpPr/>
        <p:nvPr/>
      </p:nvGrpSpPr>
      <p:grpSpPr>
        <a:xfrm>
          <a:off x="0" y="0"/>
          <a:ext cx="0" cy="0"/>
          <a:chOff x="0" y="0"/>
          <a:chExt cx="0" cy="0"/>
        </a:xfrm>
      </p:grpSpPr>
      <p:graphicFrame>
        <p:nvGraphicFramePr>
          <p:cNvPr id="13" name="TextBox 10">
            <a:extLst>
              <a:ext uri="{FF2B5EF4-FFF2-40B4-BE49-F238E27FC236}">
                <a16:creationId xmlns:a16="http://schemas.microsoft.com/office/drawing/2014/main" id="{3B3DB1FD-2F17-C092-5408-2A825EEDDCA5}"/>
              </a:ext>
            </a:extLst>
          </p:cNvPr>
          <p:cNvGraphicFramePr/>
          <p:nvPr>
            <p:extLst>
              <p:ext uri="{D42A27DB-BD31-4B8C-83A1-F6EECF244321}">
                <p14:modId xmlns:p14="http://schemas.microsoft.com/office/powerpoint/2010/main" val="1932763616"/>
              </p:ext>
            </p:extLst>
          </p:nvPr>
        </p:nvGraphicFramePr>
        <p:xfrm>
          <a:off x="228600" y="1066800"/>
          <a:ext cx="8305800" cy="571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itle 1">
            <a:extLst>
              <a:ext uri="{FF2B5EF4-FFF2-40B4-BE49-F238E27FC236}">
                <a16:creationId xmlns:a16="http://schemas.microsoft.com/office/drawing/2014/main" id="{23C68FBA-9F57-6D58-08B2-287CB1BECA05}"/>
              </a:ext>
            </a:extLst>
          </p:cNvPr>
          <p:cNvSpPr>
            <a:spLocks noGrp="1"/>
          </p:cNvSpPr>
          <p:nvPr>
            <p:ph type="title"/>
          </p:nvPr>
        </p:nvSpPr>
        <p:spPr>
          <a:xfrm>
            <a:off x="0" y="0"/>
            <a:ext cx="12192000" cy="914400"/>
          </a:xfrm>
          <a:solidFill>
            <a:srgbClr val="51818D"/>
          </a:solidFill>
        </p:spPr>
        <p:txBody>
          <a:bodyPr vert="horz" lIns="91440" tIns="45720" rIns="91440" bIns="45720" rtlCol="0" anchor="ctr">
            <a:normAutofit/>
          </a:bodyPr>
          <a:lstStyle/>
          <a:p>
            <a:pPr algn="ctr"/>
            <a:r>
              <a:rPr lang="en-US" dirty="0">
                <a:solidFill>
                  <a:schemeClr val="bg1"/>
                </a:solidFill>
              </a:rPr>
              <a:t>Recycling Infrastructure Grant</a:t>
            </a:r>
            <a:endParaRPr lang="en-US" dirty="0">
              <a:solidFill>
                <a:schemeClr val="bg1"/>
              </a:solidFill>
              <a:cs typeface="Calibri"/>
            </a:endParaRPr>
          </a:p>
        </p:txBody>
      </p:sp>
      <p:pic>
        <p:nvPicPr>
          <p:cNvPr id="3" name="Picture 2">
            <a:extLst>
              <a:ext uri="{FF2B5EF4-FFF2-40B4-BE49-F238E27FC236}">
                <a16:creationId xmlns:a16="http://schemas.microsoft.com/office/drawing/2014/main" id="{DEBC4AE2-46BA-25D9-50E0-F8399205F366}"/>
              </a:ext>
            </a:extLst>
          </p:cNvPr>
          <p:cNvPicPr>
            <a:picLocks noChangeAspect="1"/>
          </p:cNvPicPr>
          <p:nvPr/>
        </p:nvPicPr>
        <p:blipFill>
          <a:blip r:embed="rId8"/>
          <a:stretch>
            <a:fillRect/>
          </a:stretch>
        </p:blipFill>
        <p:spPr>
          <a:xfrm>
            <a:off x="9296400" y="2519362"/>
            <a:ext cx="2514600" cy="1819275"/>
          </a:xfrm>
          <a:prstGeom prst="rect">
            <a:avLst/>
          </a:prstGeom>
        </p:spPr>
      </p:pic>
      <p:sp>
        <p:nvSpPr>
          <p:cNvPr id="4" name="Freeform: Shape 3">
            <a:extLst>
              <a:ext uri="{FF2B5EF4-FFF2-40B4-BE49-F238E27FC236}">
                <a16:creationId xmlns:a16="http://schemas.microsoft.com/office/drawing/2014/main" id="{440CB1DA-7BE0-DC15-E8D6-611EB8C49085}"/>
              </a:ext>
            </a:extLst>
          </p:cNvPr>
          <p:cNvSpPr/>
          <p:nvPr/>
        </p:nvSpPr>
        <p:spPr>
          <a:xfrm>
            <a:off x="5063555" y="2261654"/>
            <a:ext cx="3469771" cy="950082"/>
          </a:xfrm>
          <a:custGeom>
            <a:avLst/>
            <a:gdLst>
              <a:gd name="connsiteX0" fmla="*/ 0 w 3469771"/>
              <a:gd name="connsiteY0" fmla="*/ 0 h 950082"/>
              <a:gd name="connsiteX1" fmla="*/ 3469771 w 3469771"/>
              <a:gd name="connsiteY1" fmla="*/ 0 h 950082"/>
              <a:gd name="connsiteX2" fmla="*/ 3469771 w 3469771"/>
              <a:gd name="connsiteY2" fmla="*/ 950082 h 950082"/>
              <a:gd name="connsiteX3" fmla="*/ 0 w 3469771"/>
              <a:gd name="connsiteY3" fmla="*/ 950082 h 950082"/>
              <a:gd name="connsiteX4" fmla="*/ 0 w 3469771"/>
              <a:gd name="connsiteY4" fmla="*/ 0 h 95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9771" h="950082">
                <a:moveTo>
                  <a:pt x="0" y="0"/>
                </a:moveTo>
                <a:lnTo>
                  <a:pt x="3469771" y="0"/>
                </a:lnTo>
                <a:lnTo>
                  <a:pt x="3469771" y="950082"/>
                </a:lnTo>
                <a:lnTo>
                  <a:pt x="0" y="95008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0550" tIns="100550" rIns="100550" bIns="10055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Increase tons diverted </a:t>
            </a:r>
          </a:p>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New sectors (residential, commercial)</a:t>
            </a:r>
          </a:p>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New materials collected</a:t>
            </a:r>
          </a:p>
        </p:txBody>
      </p:sp>
      <p:sp>
        <p:nvSpPr>
          <p:cNvPr id="5" name="TextBox 4">
            <a:extLst>
              <a:ext uri="{FF2B5EF4-FFF2-40B4-BE49-F238E27FC236}">
                <a16:creationId xmlns:a16="http://schemas.microsoft.com/office/drawing/2014/main" id="{545DAAF9-1438-0F78-DFFA-4B35C3DEB8D4}"/>
              </a:ext>
            </a:extLst>
          </p:cNvPr>
          <p:cNvSpPr txBox="1"/>
          <p:nvPr/>
        </p:nvSpPr>
        <p:spPr>
          <a:xfrm>
            <a:off x="9096603" y="5020269"/>
            <a:ext cx="2714397"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michigan.gov/egle/about/organization/materials-management/recycling</a:t>
            </a:r>
          </a:p>
        </p:txBody>
      </p:sp>
    </p:spTree>
    <p:extLst>
      <p:ext uri="{BB962C8B-B14F-4D97-AF65-F5344CB8AC3E}">
        <p14:creationId xmlns:p14="http://schemas.microsoft.com/office/powerpoint/2010/main" val="26953937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AC694D-98F7-D1C3-0201-27EDD1510C2F}"/>
              </a:ext>
            </a:extLst>
          </p:cNvPr>
          <p:cNvSpPr>
            <a:spLocks noGrp="1"/>
          </p:cNvSpPr>
          <p:nvPr>
            <p:ph type="sldNum" sz="quarter" idx="4294967295"/>
          </p:nvPr>
        </p:nvSpPr>
        <p:spPr>
          <a:xfrm>
            <a:off x="10894422" y="6339841"/>
            <a:ext cx="918755" cy="272384"/>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EA32CB-EFE9-414D-AFAF-D9764D700207}" type="slidenum">
              <a:rPr kumimoji="0" lang="en-US" sz="1000" b="0" i="0" u="none" strike="noStrike" kern="1200" cap="none" spc="0" normalizeH="0" baseline="0" noProof="0" smtClean="0">
                <a:ln>
                  <a:noFill/>
                </a:ln>
                <a:solidFill>
                  <a:prstClr val="whit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itle 2">
            <a:extLst>
              <a:ext uri="{FF2B5EF4-FFF2-40B4-BE49-F238E27FC236}">
                <a16:creationId xmlns:a16="http://schemas.microsoft.com/office/drawing/2014/main" id="{DC1440CC-A738-2070-AB51-C182849E0AF2}"/>
              </a:ext>
            </a:extLst>
          </p:cNvPr>
          <p:cNvSpPr>
            <a:spLocks noGrp="1"/>
          </p:cNvSpPr>
          <p:nvPr>
            <p:ph type="title" idx="4294967295"/>
          </p:nvPr>
        </p:nvSpPr>
        <p:spPr>
          <a:xfrm>
            <a:off x="245815" y="1981200"/>
            <a:ext cx="3335585" cy="2721097"/>
          </a:xfrm>
          <a:solidFill>
            <a:srgbClr val="53818C"/>
          </a:solidFill>
        </p:spPr>
        <p:txBody>
          <a:bodyPr>
            <a:noAutofit/>
          </a:bodyPr>
          <a:lstStyle/>
          <a:p>
            <a:r>
              <a:rPr lang="en-US" dirty="0">
                <a:solidFill>
                  <a:schemeClr val="bg1"/>
                </a:solidFill>
              </a:rPr>
              <a:t>Public Sector Funding Mechanisms</a:t>
            </a:r>
          </a:p>
        </p:txBody>
      </p:sp>
      <p:grpSp>
        <p:nvGrpSpPr>
          <p:cNvPr id="5" name="Group 4">
            <a:extLst>
              <a:ext uri="{FF2B5EF4-FFF2-40B4-BE49-F238E27FC236}">
                <a16:creationId xmlns:a16="http://schemas.microsoft.com/office/drawing/2014/main" id="{597EC0BE-B2DA-3163-4737-B777D7EC467B}"/>
              </a:ext>
            </a:extLst>
          </p:cNvPr>
          <p:cNvGrpSpPr/>
          <p:nvPr/>
        </p:nvGrpSpPr>
        <p:grpSpPr>
          <a:xfrm>
            <a:off x="4099370" y="245775"/>
            <a:ext cx="7689067" cy="5750909"/>
            <a:chOff x="3593428" y="542731"/>
            <a:chExt cx="7689067" cy="5750909"/>
          </a:xfrm>
        </p:grpSpPr>
        <p:sp>
          <p:nvSpPr>
            <p:cNvPr id="7" name="Freeform: Shape 6">
              <a:extLst>
                <a:ext uri="{FF2B5EF4-FFF2-40B4-BE49-F238E27FC236}">
                  <a16:creationId xmlns:a16="http://schemas.microsoft.com/office/drawing/2014/main" id="{2537BE2E-BAA3-BED1-2525-45F3C11B2A45}"/>
                </a:ext>
              </a:extLst>
            </p:cNvPr>
            <p:cNvSpPr/>
            <p:nvPr/>
          </p:nvSpPr>
          <p:spPr>
            <a:xfrm>
              <a:off x="3593428" y="2145542"/>
              <a:ext cx="1733574" cy="1488576"/>
            </a:xfrm>
            <a:custGeom>
              <a:avLst/>
              <a:gdLst>
                <a:gd name="connsiteX0" fmla="*/ 0 w 1733574"/>
                <a:gd name="connsiteY0" fmla="*/ 744288 h 1488576"/>
                <a:gd name="connsiteX1" fmla="*/ 372144 w 1733574"/>
                <a:gd name="connsiteY1" fmla="*/ 0 h 1488576"/>
                <a:gd name="connsiteX2" fmla="*/ 1361430 w 1733574"/>
                <a:gd name="connsiteY2" fmla="*/ 0 h 1488576"/>
                <a:gd name="connsiteX3" fmla="*/ 1733574 w 1733574"/>
                <a:gd name="connsiteY3" fmla="*/ 744288 h 1488576"/>
                <a:gd name="connsiteX4" fmla="*/ 1361430 w 1733574"/>
                <a:gd name="connsiteY4" fmla="*/ 1488576 h 1488576"/>
                <a:gd name="connsiteX5" fmla="*/ 372144 w 1733574"/>
                <a:gd name="connsiteY5" fmla="*/ 1488576 h 1488576"/>
                <a:gd name="connsiteX6" fmla="*/ 0 w 1733574"/>
                <a:gd name="connsiteY6" fmla="*/ 744288 h 1488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3574" h="1488576">
                  <a:moveTo>
                    <a:pt x="0" y="744288"/>
                  </a:moveTo>
                  <a:lnTo>
                    <a:pt x="372144" y="0"/>
                  </a:lnTo>
                  <a:lnTo>
                    <a:pt x="1361430" y="0"/>
                  </a:lnTo>
                  <a:lnTo>
                    <a:pt x="1733574" y="744288"/>
                  </a:lnTo>
                  <a:lnTo>
                    <a:pt x="1361430" y="1488576"/>
                  </a:lnTo>
                  <a:lnTo>
                    <a:pt x="372144" y="1488576"/>
                  </a:lnTo>
                  <a:lnTo>
                    <a:pt x="0" y="744288"/>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68513" tIns="250885" rIns="268512" bIns="250885"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prstClr val="white"/>
                  </a:solidFill>
                  <a:effectLst/>
                  <a:uLnTx/>
                  <a:uFillTx/>
                  <a:latin typeface="Aptos" panose="02110004020202020204"/>
                  <a:ea typeface="+mn-ea"/>
                  <a:cs typeface="+mn-cs"/>
                </a:rPr>
                <a:t>Voter Approved Millage</a:t>
              </a:r>
            </a:p>
          </p:txBody>
        </p:sp>
        <p:sp>
          <p:nvSpPr>
            <p:cNvPr id="9" name="Hexagon 8">
              <a:extLst>
                <a:ext uri="{FF2B5EF4-FFF2-40B4-BE49-F238E27FC236}">
                  <a16:creationId xmlns:a16="http://schemas.microsoft.com/office/drawing/2014/main" id="{22A6D74B-E7FB-EF96-4E44-610DF6A07ED8}"/>
                </a:ext>
              </a:extLst>
            </p:cNvPr>
            <p:cNvSpPr/>
            <p:nvPr/>
          </p:nvSpPr>
          <p:spPr>
            <a:xfrm>
              <a:off x="8024051" y="4696815"/>
              <a:ext cx="1809314" cy="1596825"/>
            </a:xfrm>
            <a:prstGeom prst="hexagon">
              <a:avLst>
                <a:gd name="adj" fmla="val 25000"/>
                <a:gd name="vf" fmla="val 115470"/>
              </a:avLst>
            </a:prstGeom>
            <a:blipFill>
              <a:blip r:embed="rId3" cstate="print">
                <a:extLst>
                  <a:ext uri="{28A0092B-C50C-407E-A947-70E740481C1C}">
                    <a14:useLocalDpi xmlns:a14="http://schemas.microsoft.com/office/drawing/2010/main" val="0"/>
                  </a:ext>
                </a:extLst>
              </a:blip>
              <a:srcRect/>
              <a:stretch>
                <a:fillRect l="-7000" r="-7000"/>
              </a:stretch>
            </a:blipFill>
          </p:spPr>
          <p:style>
            <a:lnRef idx="2">
              <a:schemeClr val="accent2">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ptos" panose="02110004020202020204"/>
                <a:ea typeface="+mn-ea"/>
                <a:cs typeface="+mn-cs"/>
              </a:endParaRPr>
            </a:p>
          </p:txBody>
        </p:sp>
        <p:sp>
          <p:nvSpPr>
            <p:cNvPr id="11" name="Freeform: Shape 10">
              <a:extLst>
                <a:ext uri="{FF2B5EF4-FFF2-40B4-BE49-F238E27FC236}">
                  <a16:creationId xmlns:a16="http://schemas.microsoft.com/office/drawing/2014/main" id="{C5026800-7711-FC4F-751F-B955EEB782A1}"/>
                </a:ext>
              </a:extLst>
            </p:cNvPr>
            <p:cNvSpPr/>
            <p:nvPr/>
          </p:nvSpPr>
          <p:spPr>
            <a:xfrm>
              <a:off x="6601635" y="2182242"/>
              <a:ext cx="1733574" cy="1488576"/>
            </a:xfrm>
            <a:custGeom>
              <a:avLst/>
              <a:gdLst>
                <a:gd name="connsiteX0" fmla="*/ 0 w 1733574"/>
                <a:gd name="connsiteY0" fmla="*/ 744288 h 1488576"/>
                <a:gd name="connsiteX1" fmla="*/ 372144 w 1733574"/>
                <a:gd name="connsiteY1" fmla="*/ 0 h 1488576"/>
                <a:gd name="connsiteX2" fmla="*/ 1361430 w 1733574"/>
                <a:gd name="connsiteY2" fmla="*/ 0 h 1488576"/>
                <a:gd name="connsiteX3" fmla="*/ 1733574 w 1733574"/>
                <a:gd name="connsiteY3" fmla="*/ 744288 h 1488576"/>
                <a:gd name="connsiteX4" fmla="*/ 1361430 w 1733574"/>
                <a:gd name="connsiteY4" fmla="*/ 1488576 h 1488576"/>
                <a:gd name="connsiteX5" fmla="*/ 372144 w 1733574"/>
                <a:gd name="connsiteY5" fmla="*/ 1488576 h 1488576"/>
                <a:gd name="connsiteX6" fmla="*/ 0 w 1733574"/>
                <a:gd name="connsiteY6" fmla="*/ 744288 h 1488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3574" h="1488576">
                  <a:moveTo>
                    <a:pt x="0" y="744288"/>
                  </a:moveTo>
                  <a:lnTo>
                    <a:pt x="372144" y="0"/>
                  </a:lnTo>
                  <a:lnTo>
                    <a:pt x="1361430" y="0"/>
                  </a:lnTo>
                  <a:lnTo>
                    <a:pt x="1733574" y="744288"/>
                  </a:lnTo>
                  <a:lnTo>
                    <a:pt x="1361430" y="1488576"/>
                  </a:lnTo>
                  <a:lnTo>
                    <a:pt x="372144" y="1488576"/>
                  </a:lnTo>
                  <a:lnTo>
                    <a:pt x="0" y="744288"/>
                  </a:lnTo>
                  <a:close/>
                </a:path>
              </a:pathLst>
            </a:custGeom>
          </p:spPr>
          <p:style>
            <a:lnRef idx="2">
              <a:schemeClr val="accent2">
                <a:hueOff val="1029369"/>
                <a:satOff val="-5105"/>
                <a:lumOff val="-2157"/>
                <a:alphaOff val="0"/>
              </a:schemeClr>
            </a:lnRef>
            <a:fillRef idx="1">
              <a:schemeClr val="accent2">
                <a:hueOff val="1029369"/>
                <a:satOff val="-5105"/>
                <a:lumOff val="-2157"/>
                <a:alphaOff val="0"/>
              </a:schemeClr>
            </a:fillRef>
            <a:effectRef idx="0">
              <a:schemeClr val="accent2">
                <a:hueOff val="1029369"/>
                <a:satOff val="-5105"/>
                <a:lumOff val="-2157"/>
                <a:alphaOff val="0"/>
              </a:schemeClr>
            </a:effectRef>
            <a:fontRef idx="minor">
              <a:schemeClr val="lt1"/>
            </a:fontRef>
          </p:style>
          <p:txBody>
            <a:bodyPr spcFirstLastPara="0" vert="horz" wrap="square" lIns="268513" tIns="250885" rIns="268512" bIns="250885"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prstClr val="white"/>
                  </a:solidFill>
                  <a:effectLst/>
                  <a:uLnTx/>
                  <a:uFillTx/>
                  <a:latin typeface="Aptos" panose="02110004020202020204"/>
                  <a:ea typeface="+mn-ea"/>
                  <a:cs typeface="+mn-cs"/>
                </a:rPr>
                <a:t>PA 138 </a:t>
              </a:r>
            </a:p>
          </p:txBody>
        </p:sp>
        <p:sp>
          <p:nvSpPr>
            <p:cNvPr id="13" name="Hexagon 12">
              <a:extLst>
                <a:ext uri="{FF2B5EF4-FFF2-40B4-BE49-F238E27FC236}">
                  <a16:creationId xmlns:a16="http://schemas.microsoft.com/office/drawing/2014/main" id="{27CE614D-6E29-C8C4-8843-4CF084409BAA}"/>
                </a:ext>
              </a:extLst>
            </p:cNvPr>
            <p:cNvSpPr/>
            <p:nvPr/>
          </p:nvSpPr>
          <p:spPr>
            <a:xfrm>
              <a:off x="8077201" y="2971804"/>
              <a:ext cx="1814670" cy="1535347"/>
            </a:xfrm>
            <a:prstGeom prst="hexagon">
              <a:avLst>
                <a:gd name="adj" fmla="val 25000"/>
                <a:gd name="vf" fmla="val 115470"/>
              </a:avLst>
            </a:prstGeom>
            <a:blipFill>
              <a:blip r:embed="rId4" cstate="print">
                <a:extLst>
                  <a:ext uri="{28A0092B-C50C-407E-A947-70E740481C1C}">
                    <a14:useLocalDpi xmlns:a14="http://schemas.microsoft.com/office/drawing/2010/main" val="0"/>
                  </a:ext>
                </a:extLst>
              </a:blip>
              <a:srcRect/>
              <a:stretch>
                <a:fillRect l="-5000" r="-5000"/>
              </a:stretch>
            </a:blipFill>
          </p:spPr>
          <p:style>
            <a:lnRef idx="2">
              <a:schemeClr val="accent2">
                <a:hueOff val="1029369"/>
                <a:satOff val="-5105"/>
                <a:lumOff val="-2157"/>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D5BFF967-AAB0-A806-3EA3-C85561C48896}"/>
                </a:ext>
              </a:extLst>
            </p:cNvPr>
            <p:cNvSpPr/>
            <p:nvPr/>
          </p:nvSpPr>
          <p:spPr>
            <a:xfrm>
              <a:off x="5074351" y="1354631"/>
              <a:ext cx="1733574" cy="1488576"/>
            </a:xfrm>
            <a:custGeom>
              <a:avLst/>
              <a:gdLst>
                <a:gd name="connsiteX0" fmla="*/ 0 w 1733574"/>
                <a:gd name="connsiteY0" fmla="*/ 744288 h 1488576"/>
                <a:gd name="connsiteX1" fmla="*/ 372144 w 1733574"/>
                <a:gd name="connsiteY1" fmla="*/ 0 h 1488576"/>
                <a:gd name="connsiteX2" fmla="*/ 1361430 w 1733574"/>
                <a:gd name="connsiteY2" fmla="*/ 0 h 1488576"/>
                <a:gd name="connsiteX3" fmla="*/ 1733574 w 1733574"/>
                <a:gd name="connsiteY3" fmla="*/ 744288 h 1488576"/>
                <a:gd name="connsiteX4" fmla="*/ 1361430 w 1733574"/>
                <a:gd name="connsiteY4" fmla="*/ 1488576 h 1488576"/>
                <a:gd name="connsiteX5" fmla="*/ 372144 w 1733574"/>
                <a:gd name="connsiteY5" fmla="*/ 1488576 h 1488576"/>
                <a:gd name="connsiteX6" fmla="*/ 0 w 1733574"/>
                <a:gd name="connsiteY6" fmla="*/ 744288 h 1488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3574" h="1488576">
                  <a:moveTo>
                    <a:pt x="0" y="744288"/>
                  </a:moveTo>
                  <a:lnTo>
                    <a:pt x="372144" y="0"/>
                  </a:lnTo>
                  <a:lnTo>
                    <a:pt x="1361430" y="0"/>
                  </a:lnTo>
                  <a:lnTo>
                    <a:pt x="1733574" y="744288"/>
                  </a:lnTo>
                  <a:lnTo>
                    <a:pt x="1361430" y="1488576"/>
                  </a:lnTo>
                  <a:lnTo>
                    <a:pt x="372144" y="1488576"/>
                  </a:lnTo>
                  <a:lnTo>
                    <a:pt x="0" y="744288"/>
                  </a:lnTo>
                  <a:close/>
                </a:path>
              </a:pathLst>
            </a:custGeom>
          </p:spPr>
          <p:style>
            <a:lnRef idx="2">
              <a:schemeClr val="accent2">
                <a:hueOff val="2058738"/>
                <a:satOff val="-10210"/>
                <a:lumOff val="-4314"/>
                <a:alphaOff val="0"/>
              </a:schemeClr>
            </a:lnRef>
            <a:fillRef idx="1">
              <a:schemeClr val="accent2">
                <a:hueOff val="2058738"/>
                <a:satOff val="-10210"/>
                <a:lumOff val="-4314"/>
                <a:alphaOff val="0"/>
              </a:schemeClr>
            </a:fillRef>
            <a:effectRef idx="0">
              <a:schemeClr val="accent2">
                <a:hueOff val="2058738"/>
                <a:satOff val="-10210"/>
                <a:lumOff val="-4314"/>
                <a:alphaOff val="0"/>
              </a:schemeClr>
            </a:effectRef>
            <a:fontRef idx="minor">
              <a:schemeClr val="lt1"/>
            </a:fontRef>
          </p:style>
          <p:txBody>
            <a:bodyPr spcFirstLastPara="0" vert="horz" wrap="square" lIns="268513" tIns="250885" rIns="268512" bIns="250885"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prstClr val="white"/>
                  </a:solidFill>
                  <a:effectLst/>
                  <a:uLnTx/>
                  <a:uFillTx/>
                  <a:latin typeface="Aptos" panose="02110004020202020204"/>
                  <a:ea typeface="+mn-ea"/>
                  <a:cs typeface="+mn-cs"/>
                </a:rPr>
                <a:t>PA 69 </a:t>
              </a:r>
            </a:p>
          </p:txBody>
        </p:sp>
        <p:sp>
          <p:nvSpPr>
            <p:cNvPr id="17" name="Hexagon 16">
              <a:extLst>
                <a:ext uri="{FF2B5EF4-FFF2-40B4-BE49-F238E27FC236}">
                  <a16:creationId xmlns:a16="http://schemas.microsoft.com/office/drawing/2014/main" id="{6F8CE841-4840-4D9C-4300-AD43926F4B05}"/>
                </a:ext>
              </a:extLst>
            </p:cNvPr>
            <p:cNvSpPr/>
            <p:nvPr/>
          </p:nvSpPr>
          <p:spPr>
            <a:xfrm>
              <a:off x="6569423" y="564272"/>
              <a:ext cx="1683543" cy="1439259"/>
            </a:xfrm>
            <a:prstGeom prst="hexagon">
              <a:avLst>
                <a:gd name="adj" fmla="val 25000"/>
                <a:gd name="vf" fmla="val 115470"/>
              </a:avLst>
            </a:prstGeom>
            <a:blipFill>
              <a:blip r:embed="rId5" cstate="print">
                <a:extLst>
                  <a:ext uri="{28A0092B-C50C-407E-A947-70E740481C1C}">
                    <a14:useLocalDpi xmlns:a14="http://schemas.microsoft.com/office/drawing/2010/main" val="0"/>
                  </a:ext>
                </a:extLst>
              </a:blip>
              <a:srcRect/>
              <a:stretch>
                <a:fillRect l="-7000" r="-7000"/>
              </a:stretch>
            </a:blipFill>
          </p:spPr>
          <p:style>
            <a:lnRef idx="2">
              <a:schemeClr val="accent2">
                <a:hueOff val="2058738"/>
                <a:satOff val="-10210"/>
                <a:lumOff val="-4314"/>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ptos" panose="02110004020202020204"/>
                <a:ea typeface="+mn-ea"/>
                <a:cs typeface="+mn-cs"/>
              </a:endParaRPr>
            </a:p>
          </p:txBody>
        </p:sp>
        <p:sp>
          <p:nvSpPr>
            <p:cNvPr id="19" name="Freeform: Shape 18">
              <a:extLst>
                <a:ext uri="{FF2B5EF4-FFF2-40B4-BE49-F238E27FC236}">
                  <a16:creationId xmlns:a16="http://schemas.microsoft.com/office/drawing/2014/main" id="{14D16229-4F57-C179-455F-1F72014A9C17}"/>
                </a:ext>
              </a:extLst>
            </p:cNvPr>
            <p:cNvSpPr/>
            <p:nvPr/>
          </p:nvSpPr>
          <p:spPr>
            <a:xfrm>
              <a:off x="8057092" y="1351264"/>
              <a:ext cx="1733574" cy="1488576"/>
            </a:xfrm>
            <a:custGeom>
              <a:avLst/>
              <a:gdLst>
                <a:gd name="connsiteX0" fmla="*/ 0 w 1733574"/>
                <a:gd name="connsiteY0" fmla="*/ 744288 h 1488576"/>
                <a:gd name="connsiteX1" fmla="*/ 372144 w 1733574"/>
                <a:gd name="connsiteY1" fmla="*/ 0 h 1488576"/>
                <a:gd name="connsiteX2" fmla="*/ 1361430 w 1733574"/>
                <a:gd name="connsiteY2" fmla="*/ 0 h 1488576"/>
                <a:gd name="connsiteX3" fmla="*/ 1733574 w 1733574"/>
                <a:gd name="connsiteY3" fmla="*/ 744288 h 1488576"/>
                <a:gd name="connsiteX4" fmla="*/ 1361430 w 1733574"/>
                <a:gd name="connsiteY4" fmla="*/ 1488576 h 1488576"/>
                <a:gd name="connsiteX5" fmla="*/ 372144 w 1733574"/>
                <a:gd name="connsiteY5" fmla="*/ 1488576 h 1488576"/>
                <a:gd name="connsiteX6" fmla="*/ 0 w 1733574"/>
                <a:gd name="connsiteY6" fmla="*/ 744288 h 1488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3574" h="1488576">
                  <a:moveTo>
                    <a:pt x="0" y="744288"/>
                  </a:moveTo>
                  <a:lnTo>
                    <a:pt x="372144" y="0"/>
                  </a:lnTo>
                  <a:lnTo>
                    <a:pt x="1361430" y="0"/>
                  </a:lnTo>
                  <a:lnTo>
                    <a:pt x="1733574" y="744288"/>
                  </a:lnTo>
                  <a:lnTo>
                    <a:pt x="1361430" y="1488576"/>
                  </a:lnTo>
                  <a:lnTo>
                    <a:pt x="372144" y="1488576"/>
                  </a:lnTo>
                  <a:lnTo>
                    <a:pt x="0" y="744288"/>
                  </a:lnTo>
                  <a:close/>
                </a:path>
              </a:pathLst>
            </a:custGeom>
          </p:spPr>
          <p:style>
            <a:lnRef idx="2">
              <a:schemeClr val="accent2">
                <a:hueOff val="3088106"/>
                <a:satOff val="-15315"/>
                <a:lumOff val="-6471"/>
                <a:alphaOff val="0"/>
              </a:schemeClr>
            </a:lnRef>
            <a:fillRef idx="1">
              <a:schemeClr val="accent2">
                <a:hueOff val="3088106"/>
                <a:satOff val="-15315"/>
                <a:lumOff val="-6471"/>
                <a:alphaOff val="0"/>
              </a:schemeClr>
            </a:fillRef>
            <a:effectRef idx="0">
              <a:schemeClr val="accent2">
                <a:hueOff val="3088106"/>
                <a:satOff val="-15315"/>
                <a:lumOff val="-6471"/>
                <a:alphaOff val="0"/>
              </a:schemeClr>
            </a:effectRef>
            <a:fontRef idx="minor">
              <a:schemeClr val="lt1"/>
            </a:fontRef>
          </p:style>
          <p:txBody>
            <a:bodyPr spcFirstLastPara="0" vert="horz" wrap="square" lIns="268513" tIns="250885" rIns="268512" bIns="250885"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prstClr val="white"/>
                  </a:solidFill>
                  <a:effectLst/>
                  <a:uLnTx/>
                  <a:uFillTx/>
                  <a:latin typeface="Aptos" panose="02110004020202020204"/>
                  <a:ea typeface="+mn-ea"/>
                  <a:cs typeface="+mn-cs"/>
                </a:rPr>
                <a:t>PA 185</a:t>
              </a:r>
            </a:p>
          </p:txBody>
        </p:sp>
        <p:sp>
          <p:nvSpPr>
            <p:cNvPr id="23" name="Freeform: Shape 22">
              <a:extLst>
                <a:ext uri="{FF2B5EF4-FFF2-40B4-BE49-F238E27FC236}">
                  <a16:creationId xmlns:a16="http://schemas.microsoft.com/office/drawing/2014/main" id="{2BCBF740-62AE-3C29-D1D9-0FD676ED2F18}"/>
                </a:ext>
              </a:extLst>
            </p:cNvPr>
            <p:cNvSpPr/>
            <p:nvPr/>
          </p:nvSpPr>
          <p:spPr>
            <a:xfrm>
              <a:off x="9548921" y="542731"/>
              <a:ext cx="1733574" cy="1488576"/>
            </a:xfrm>
            <a:custGeom>
              <a:avLst/>
              <a:gdLst>
                <a:gd name="connsiteX0" fmla="*/ 0 w 1733574"/>
                <a:gd name="connsiteY0" fmla="*/ 744288 h 1488576"/>
                <a:gd name="connsiteX1" fmla="*/ 372144 w 1733574"/>
                <a:gd name="connsiteY1" fmla="*/ 0 h 1488576"/>
                <a:gd name="connsiteX2" fmla="*/ 1361430 w 1733574"/>
                <a:gd name="connsiteY2" fmla="*/ 0 h 1488576"/>
                <a:gd name="connsiteX3" fmla="*/ 1733574 w 1733574"/>
                <a:gd name="connsiteY3" fmla="*/ 744288 h 1488576"/>
                <a:gd name="connsiteX4" fmla="*/ 1361430 w 1733574"/>
                <a:gd name="connsiteY4" fmla="*/ 1488576 h 1488576"/>
                <a:gd name="connsiteX5" fmla="*/ 372144 w 1733574"/>
                <a:gd name="connsiteY5" fmla="*/ 1488576 h 1488576"/>
                <a:gd name="connsiteX6" fmla="*/ 0 w 1733574"/>
                <a:gd name="connsiteY6" fmla="*/ 744288 h 1488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3574" h="1488576">
                  <a:moveTo>
                    <a:pt x="0" y="744288"/>
                  </a:moveTo>
                  <a:lnTo>
                    <a:pt x="372144" y="0"/>
                  </a:lnTo>
                  <a:lnTo>
                    <a:pt x="1361430" y="0"/>
                  </a:lnTo>
                  <a:lnTo>
                    <a:pt x="1733574" y="744288"/>
                  </a:lnTo>
                  <a:lnTo>
                    <a:pt x="1361430" y="1488576"/>
                  </a:lnTo>
                  <a:lnTo>
                    <a:pt x="372144" y="1488576"/>
                  </a:lnTo>
                  <a:lnTo>
                    <a:pt x="0" y="744288"/>
                  </a:lnTo>
                  <a:close/>
                </a:path>
              </a:pathLst>
            </a:custGeom>
          </p:spPr>
          <p:style>
            <a:lnRef idx="2">
              <a:schemeClr val="accent2">
                <a:hueOff val="4117475"/>
                <a:satOff val="-20420"/>
                <a:lumOff val="-8628"/>
                <a:alphaOff val="0"/>
              </a:schemeClr>
            </a:lnRef>
            <a:fillRef idx="1">
              <a:schemeClr val="accent2">
                <a:hueOff val="4117475"/>
                <a:satOff val="-20420"/>
                <a:lumOff val="-8628"/>
                <a:alphaOff val="0"/>
              </a:schemeClr>
            </a:fillRef>
            <a:effectRef idx="0">
              <a:schemeClr val="accent2">
                <a:hueOff val="4117475"/>
                <a:satOff val="-20420"/>
                <a:lumOff val="-8628"/>
                <a:alphaOff val="0"/>
              </a:schemeClr>
            </a:effectRef>
            <a:fontRef idx="minor">
              <a:schemeClr val="lt1"/>
            </a:fontRef>
          </p:style>
          <p:txBody>
            <a:bodyPr spcFirstLastPara="0" vert="horz" wrap="square" lIns="268513" tIns="250885" rIns="268512" bIns="250885"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prstClr val="white"/>
                  </a:solidFill>
                  <a:effectLst/>
                  <a:uLnTx/>
                  <a:uFillTx/>
                  <a:latin typeface="Aptos" panose="02110004020202020204"/>
                  <a:ea typeface="+mn-ea"/>
                  <a:cs typeface="+mn-cs"/>
                </a:rPr>
                <a:t>Landfill Surcharge</a:t>
              </a:r>
            </a:p>
          </p:txBody>
        </p:sp>
        <p:sp>
          <p:nvSpPr>
            <p:cNvPr id="27" name="Freeform: Shape 26">
              <a:extLst>
                <a:ext uri="{FF2B5EF4-FFF2-40B4-BE49-F238E27FC236}">
                  <a16:creationId xmlns:a16="http://schemas.microsoft.com/office/drawing/2014/main" id="{E02B5441-6AF8-3C5F-A082-718BF7E7469C}"/>
                </a:ext>
              </a:extLst>
            </p:cNvPr>
            <p:cNvSpPr/>
            <p:nvPr/>
          </p:nvSpPr>
          <p:spPr>
            <a:xfrm>
              <a:off x="9546965" y="2167282"/>
              <a:ext cx="1733574" cy="1488576"/>
            </a:xfrm>
            <a:custGeom>
              <a:avLst/>
              <a:gdLst>
                <a:gd name="connsiteX0" fmla="*/ 0 w 1733574"/>
                <a:gd name="connsiteY0" fmla="*/ 744288 h 1488576"/>
                <a:gd name="connsiteX1" fmla="*/ 372144 w 1733574"/>
                <a:gd name="connsiteY1" fmla="*/ 0 h 1488576"/>
                <a:gd name="connsiteX2" fmla="*/ 1361430 w 1733574"/>
                <a:gd name="connsiteY2" fmla="*/ 0 h 1488576"/>
                <a:gd name="connsiteX3" fmla="*/ 1733574 w 1733574"/>
                <a:gd name="connsiteY3" fmla="*/ 744288 h 1488576"/>
                <a:gd name="connsiteX4" fmla="*/ 1361430 w 1733574"/>
                <a:gd name="connsiteY4" fmla="*/ 1488576 h 1488576"/>
                <a:gd name="connsiteX5" fmla="*/ 372144 w 1733574"/>
                <a:gd name="connsiteY5" fmla="*/ 1488576 h 1488576"/>
                <a:gd name="connsiteX6" fmla="*/ 0 w 1733574"/>
                <a:gd name="connsiteY6" fmla="*/ 744288 h 1488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3574" h="1488576">
                  <a:moveTo>
                    <a:pt x="0" y="744288"/>
                  </a:moveTo>
                  <a:lnTo>
                    <a:pt x="372144" y="0"/>
                  </a:lnTo>
                  <a:lnTo>
                    <a:pt x="1361430" y="0"/>
                  </a:lnTo>
                  <a:lnTo>
                    <a:pt x="1733574" y="744288"/>
                  </a:lnTo>
                  <a:lnTo>
                    <a:pt x="1361430" y="1488576"/>
                  </a:lnTo>
                  <a:lnTo>
                    <a:pt x="372144" y="1488576"/>
                  </a:lnTo>
                  <a:lnTo>
                    <a:pt x="0" y="744288"/>
                  </a:lnTo>
                  <a:close/>
                </a:path>
              </a:pathLst>
            </a:custGeom>
          </p:spPr>
          <p:style>
            <a:lnRef idx="2">
              <a:schemeClr val="accent2">
                <a:hueOff val="5146843"/>
                <a:satOff val="-25525"/>
                <a:lumOff val="-10785"/>
                <a:alphaOff val="0"/>
              </a:schemeClr>
            </a:lnRef>
            <a:fillRef idx="1">
              <a:schemeClr val="accent2">
                <a:hueOff val="5146843"/>
                <a:satOff val="-25525"/>
                <a:lumOff val="-10785"/>
                <a:alphaOff val="0"/>
              </a:schemeClr>
            </a:fillRef>
            <a:effectRef idx="0">
              <a:schemeClr val="accent2">
                <a:hueOff val="5146843"/>
                <a:satOff val="-25525"/>
                <a:lumOff val="-10785"/>
                <a:alphaOff val="0"/>
              </a:schemeClr>
            </a:effectRef>
            <a:fontRef idx="minor">
              <a:schemeClr val="lt1"/>
            </a:fontRef>
          </p:style>
          <p:txBody>
            <a:bodyPr spcFirstLastPara="0" vert="horz" wrap="square" lIns="268513" tIns="250885" rIns="268512" bIns="250885"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prstClr val="white"/>
                  </a:solidFill>
                  <a:effectLst/>
                  <a:uLnTx/>
                  <a:uFillTx/>
                  <a:latin typeface="Aptos" panose="02110004020202020204"/>
                  <a:ea typeface="+mn-ea"/>
                  <a:cs typeface="+mn-cs"/>
                </a:rPr>
                <a:t>Hauler License Resource Recovery Fee </a:t>
              </a:r>
            </a:p>
          </p:txBody>
        </p:sp>
        <p:sp>
          <p:nvSpPr>
            <p:cNvPr id="31" name="Freeform: Shape 30">
              <a:extLst>
                <a:ext uri="{FF2B5EF4-FFF2-40B4-BE49-F238E27FC236}">
                  <a16:creationId xmlns:a16="http://schemas.microsoft.com/office/drawing/2014/main" id="{EAB6A458-0DB0-A409-AF84-9C2C3A3688A3}"/>
                </a:ext>
              </a:extLst>
            </p:cNvPr>
            <p:cNvSpPr/>
            <p:nvPr/>
          </p:nvSpPr>
          <p:spPr>
            <a:xfrm>
              <a:off x="6564343" y="3821751"/>
              <a:ext cx="1733574" cy="1488576"/>
            </a:xfrm>
            <a:custGeom>
              <a:avLst/>
              <a:gdLst>
                <a:gd name="connsiteX0" fmla="*/ 0 w 1733574"/>
                <a:gd name="connsiteY0" fmla="*/ 744288 h 1488576"/>
                <a:gd name="connsiteX1" fmla="*/ 372144 w 1733574"/>
                <a:gd name="connsiteY1" fmla="*/ 0 h 1488576"/>
                <a:gd name="connsiteX2" fmla="*/ 1361430 w 1733574"/>
                <a:gd name="connsiteY2" fmla="*/ 0 h 1488576"/>
                <a:gd name="connsiteX3" fmla="*/ 1733574 w 1733574"/>
                <a:gd name="connsiteY3" fmla="*/ 744288 h 1488576"/>
                <a:gd name="connsiteX4" fmla="*/ 1361430 w 1733574"/>
                <a:gd name="connsiteY4" fmla="*/ 1488576 h 1488576"/>
                <a:gd name="connsiteX5" fmla="*/ 372144 w 1733574"/>
                <a:gd name="connsiteY5" fmla="*/ 1488576 h 1488576"/>
                <a:gd name="connsiteX6" fmla="*/ 0 w 1733574"/>
                <a:gd name="connsiteY6" fmla="*/ 744288 h 1488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3574" h="1488576">
                  <a:moveTo>
                    <a:pt x="0" y="744288"/>
                  </a:moveTo>
                  <a:lnTo>
                    <a:pt x="372144" y="0"/>
                  </a:lnTo>
                  <a:lnTo>
                    <a:pt x="1361430" y="0"/>
                  </a:lnTo>
                  <a:lnTo>
                    <a:pt x="1733574" y="744288"/>
                  </a:lnTo>
                  <a:lnTo>
                    <a:pt x="1361430" y="1488576"/>
                  </a:lnTo>
                  <a:lnTo>
                    <a:pt x="372144" y="1488576"/>
                  </a:lnTo>
                  <a:lnTo>
                    <a:pt x="0" y="744288"/>
                  </a:lnTo>
                  <a:close/>
                </a:path>
              </a:pathLst>
            </a:custGeom>
          </p:spPr>
          <p:style>
            <a:lnRef idx="2">
              <a:schemeClr val="accent2">
                <a:hueOff val="6176212"/>
                <a:satOff val="-30630"/>
                <a:lumOff val="-12942"/>
                <a:alphaOff val="0"/>
              </a:schemeClr>
            </a:lnRef>
            <a:fillRef idx="1">
              <a:schemeClr val="accent2">
                <a:hueOff val="6176212"/>
                <a:satOff val="-30630"/>
                <a:lumOff val="-12942"/>
                <a:alphaOff val="0"/>
              </a:schemeClr>
            </a:fillRef>
            <a:effectRef idx="0">
              <a:schemeClr val="accent2">
                <a:hueOff val="6176212"/>
                <a:satOff val="-30630"/>
                <a:lumOff val="-12942"/>
                <a:alphaOff val="0"/>
              </a:schemeClr>
            </a:effectRef>
            <a:fontRef idx="minor">
              <a:schemeClr val="lt1"/>
            </a:fontRef>
          </p:style>
          <p:txBody>
            <a:bodyPr spcFirstLastPara="0" vert="horz" wrap="square" lIns="268513" tIns="250885" rIns="268512" bIns="250885"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prstClr val="white"/>
                  </a:solidFill>
                  <a:effectLst/>
                  <a:uLnTx/>
                  <a:uFillTx/>
                  <a:latin typeface="Aptos" panose="02110004020202020204"/>
                  <a:ea typeface="+mn-ea"/>
                  <a:cs typeface="+mn-cs"/>
                </a:rPr>
                <a:t>Regional Authority</a:t>
              </a:r>
            </a:p>
          </p:txBody>
        </p:sp>
      </p:grpSp>
      <p:sp>
        <p:nvSpPr>
          <p:cNvPr id="35" name="Freeform: Shape 34">
            <a:extLst>
              <a:ext uri="{FF2B5EF4-FFF2-40B4-BE49-F238E27FC236}">
                <a16:creationId xmlns:a16="http://schemas.microsoft.com/office/drawing/2014/main" id="{A74871DC-95D9-0068-AA14-E20025B1E64E}"/>
              </a:ext>
            </a:extLst>
          </p:cNvPr>
          <p:cNvSpPr/>
          <p:nvPr/>
        </p:nvSpPr>
        <p:spPr>
          <a:xfrm>
            <a:off x="5589762" y="2693817"/>
            <a:ext cx="1733574" cy="1488576"/>
          </a:xfrm>
          <a:custGeom>
            <a:avLst/>
            <a:gdLst>
              <a:gd name="connsiteX0" fmla="*/ 0 w 1733574"/>
              <a:gd name="connsiteY0" fmla="*/ 744288 h 1488576"/>
              <a:gd name="connsiteX1" fmla="*/ 372144 w 1733574"/>
              <a:gd name="connsiteY1" fmla="*/ 0 h 1488576"/>
              <a:gd name="connsiteX2" fmla="*/ 1361430 w 1733574"/>
              <a:gd name="connsiteY2" fmla="*/ 0 h 1488576"/>
              <a:gd name="connsiteX3" fmla="*/ 1733574 w 1733574"/>
              <a:gd name="connsiteY3" fmla="*/ 744288 h 1488576"/>
              <a:gd name="connsiteX4" fmla="*/ 1361430 w 1733574"/>
              <a:gd name="connsiteY4" fmla="*/ 1488576 h 1488576"/>
              <a:gd name="connsiteX5" fmla="*/ 372144 w 1733574"/>
              <a:gd name="connsiteY5" fmla="*/ 1488576 h 1488576"/>
              <a:gd name="connsiteX6" fmla="*/ 0 w 1733574"/>
              <a:gd name="connsiteY6" fmla="*/ 744288 h 1488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3574" h="1488576">
                <a:moveTo>
                  <a:pt x="0" y="744288"/>
                </a:moveTo>
                <a:lnTo>
                  <a:pt x="372144" y="0"/>
                </a:lnTo>
                <a:lnTo>
                  <a:pt x="1361430" y="0"/>
                </a:lnTo>
                <a:lnTo>
                  <a:pt x="1733574" y="744288"/>
                </a:lnTo>
                <a:lnTo>
                  <a:pt x="1361430" y="1488576"/>
                </a:lnTo>
                <a:lnTo>
                  <a:pt x="372144" y="1488576"/>
                </a:lnTo>
                <a:lnTo>
                  <a:pt x="0" y="744288"/>
                </a:lnTo>
                <a:close/>
              </a:path>
            </a:pathLst>
          </a:custGeom>
          <a:solidFill>
            <a:schemeClr val="accent4">
              <a:lumMod val="50000"/>
            </a:schemeClr>
          </a:solidFill>
        </p:spPr>
        <p:style>
          <a:lnRef idx="2">
            <a:schemeClr val="accent2">
              <a:hueOff val="1029369"/>
              <a:satOff val="-5105"/>
              <a:lumOff val="-2157"/>
              <a:alphaOff val="0"/>
            </a:schemeClr>
          </a:lnRef>
          <a:fillRef idx="1">
            <a:schemeClr val="accent2">
              <a:hueOff val="1029369"/>
              <a:satOff val="-5105"/>
              <a:lumOff val="-2157"/>
              <a:alphaOff val="0"/>
            </a:schemeClr>
          </a:fillRef>
          <a:effectRef idx="0">
            <a:schemeClr val="accent2">
              <a:hueOff val="1029369"/>
              <a:satOff val="-5105"/>
              <a:lumOff val="-2157"/>
              <a:alphaOff val="0"/>
            </a:schemeClr>
          </a:effectRef>
          <a:fontRef idx="minor">
            <a:schemeClr val="lt1"/>
          </a:fontRef>
        </p:style>
        <p:txBody>
          <a:bodyPr spcFirstLastPara="0" vert="horz" wrap="square" lIns="268513" tIns="250885" rIns="268512" bIns="250885"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prstClr val="white"/>
                </a:solidFill>
                <a:effectLst/>
                <a:uLnTx/>
                <a:uFillTx/>
                <a:latin typeface="Aptos" panose="02110004020202020204"/>
                <a:ea typeface="+mn-ea"/>
                <a:cs typeface="+mn-cs"/>
              </a:rPr>
              <a:t>Community Host Agreement</a:t>
            </a:r>
          </a:p>
        </p:txBody>
      </p:sp>
    </p:spTree>
    <p:extLst>
      <p:ext uri="{BB962C8B-B14F-4D97-AF65-F5344CB8AC3E}">
        <p14:creationId xmlns:p14="http://schemas.microsoft.com/office/powerpoint/2010/main" val="3327864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BA7DE9-7B9B-0876-58ED-21BA34FE715C}"/>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C2FB7E-E9FD-AA44-8101-F627C1923673}" type="slidenum">
              <a:rPr kumimoji="0" lang="en-US" sz="1050" b="0" i="0" u="none" strike="noStrike" kern="1200" cap="none" spc="0" normalizeH="0" baseline="0" noProof="0" smtClean="0">
                <a:ln>
                  <a:noFill/>
                </a:ln>
                <a:solidFill>
                  <a:srgbClr val="244C5A"/>
                </a:solidFill>
                <a:effectLst/>
                <a:uLnTx/>
                <a:uFillTx/>
                <a:latin typeface="Source Sans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050" b="0" i="0" u="none" strike="noStrike" kern="1200" cap="none" spc="0" normalizeH="0" baseline="0" noProof="0">
              <a:ln>
                <a:noFill/>
              </a:ln>
              <a:solidFill>
                <a:srgbClr val="244C5A"/>
              </a:solidFill>
              <a:effectLst/>
              <a:uLnTx/>
              <a:uFillTx/>
              <a:latin typeface="Source Sans Pro"/>
              <a:ea typeface="+mn-ea"/>
              <a:cs typeface="+mn-cs"/>
            </a:endParaRPr>
          </a:p>
        </p:txBody>
      </p:sp>
      <p:sp>
        <p:nvSpPr>
          <p:cNvPr id="3" name="Text Placeholder 2">
            <a:extLst>
              <a:ext uri="{FF2B5EF4-FFF2-40B4-BE49-F238E27FC236}">
                <a16:creationId xmlns:a16="http://schemas.microsoft.com/office/drawing/2014/main" id="{2B433BA1-8608-DCC4-0F36-61F689D30F63}"/>
              </a:ext>
            </a:extLst>
          </p:cNvPr>
          <p:cNvSpPr>
            <a:spLocks noGrp="1"/>
          </p:cNvSpPr>
          <p:nvPr>
            <p:ph type="body" sz="quarter" idx="11"/>
          </p:nvPr>
        </p:nvSpPr>
        <p:spPr/>
        <p:txBody>
          <a:bodyPr/>
          <a:lstStyle/>
          <a:p>
            <a:r>
              <a:rPr lang="en-US" sz="2000" dirty="0"/>
              <a:t>Small Community Education Grant Portal</a:t>
            </a:r>
          </a:p>
        </p:txBody>
      </p:sp>
      <p:pic>
        <p:nvPicPr>
          <p:cNvPr id="4" name="Graphic 3">
            <a:extLst>
              <a:ext uri="{FF2B5EF4-FFF2-40B4-BE49-F238E27FC236}">
                <a16:creationId xmlns:a16="http://schemas.microsoft.com/office/drawing/2014/main" id="{8FF36E3A-398B-4A98-E37B-8072DBDECAA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14352" y="433387"/>
            <a:ext cx="228600" cy="228600"/>
          </a:xfrm>
          <a:prstGeom prst="rect">
            <a:avLst/>
          </a:prstGeom>
        </p:spPr>
      </p:pic>
      <p:pic>
        <p:nvPicPr>
          <p:cNvPr id="6" name="Picture 5">
            <a:extLst>
              <a:ext uri="{FF2B5EF4-FFF2-40B4-BE49-F238E27FC236}">
                <a16:creationId xmlns:a16="http://schemas.microsoft.com/office/drawing/2014/main" id="{40FDFB30-520E-C62F-882D-4EB4FB1C6BEF}"/>
              </a:ext>
            </a:extLst>
          </p:cNvPr>
          <p:cNvPicPr>
            <a:picLocks noChangeAspect="1"/>
          </p:cNvPicPr>
          <p:nvPr/>
        </p:nvPicPr>
        <p:blipFill rotWithShape="1">
          <a:blip r:embed="rId4"/>
          <a:srcRect l="18613" t="9745" r="1105" b="5304"/>
          <a:stretch/>
        </p:blipFill>
        <p:spPr>
          <a:xfrm>
            <a:off x="4718004" y="2095393"/>
            <a:ext cx="7024948" cy="4041140"/>
          </a:xfrm>
          <a:prstGeom prst="rect">
            <a:avLst/>
          </a:prstGeom>
        </p:spPr>
      </p:pic>
      <p:sp>
        <p:nvSpPr>
          <p:cNvPr id="5" name="Content Placeholder 2">
            <a:extLst>
              <a:ext uri="{FF2B5EF4-FFF2-40B4-BE49-F238E27FC236}">
                <a16:creationId xmlns:a16="http://schemas.microsoft.com/office/drawing/2014/main" id="{BFA38D9D-D88C-9E35-DF0F-21B8C3C26BD3}"/>
              </a:ext>
            </a:extLst>
          </p:cNvPr>
          <p:cNvSpPr txBox="1">
            <a:spLocks/>
          </p:cNvSpPr>
          <p:nvPr/>
        </p:nvSpPr>
        <p:spPr>
          <a:xfrm>
            <a:off x="594360" y="1410440"/>
            <a:ext cx="5181600" cy="404114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Roboto"/>
                <a:ea typeface="+mn-ea"/>
                <a:cs typeface="+mn-cs"/>
              </a:rPr>
              <a:t>For communities under 10,000 households (approx. 30,000 pop)</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Roboto"/>
                <a:ea typeface="+mn-ea"/>
                <a:cs typeface="+mn-cs"/>
              </a:rPr>
              <a:t>Provide customizable collateral design/printing/mailing</a:t>
            </a:r>
          </a:p>
          <a:p>
            <a:pPr marL="1257300" marR="0" lvl="2"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Roboto"/>
                <a:ea typeface="+mn-ea"/>
                <a:cs typeface="+mn-cs"/>
              </a:rPr>
              <a:t>Info Cards</a:t>
            </a:r>
          </a:p>
          <a:p>
            <a:pPr marL="1257300" marR="0" lvl="2"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Roboto"/>
                <a:ea typeface="+mn-ea"/>
                <a:cs typeface="+mn-cs"/>
              </a:rPr>
              <a:t>Top Issue Mailers</a:t>
            </a:r>
          </a:p>
          <a:p>
            <a:pPr marL="1257300" marR="0" lvl="2"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Roboto"/>
                <a:ea typeface="+mn-ea"/>
                <a:cs typeface="+mn-cs"/>
              </a:rPr>
              <a:t>Info Sheets</a:t>
            </a:r>
          </a:p>
          <a:p>
            <a:pPr marL="1257300" marR="0" lvl="2"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Roboto"/>
                <a:ea typeface="+mn-ea"/>
                <a:cs typeface="+mn-cs"/>
              </a:rPr>
              <a:t>Drop Off Signage</a:t>
            </a:r>
          </a:p>
          <a:p>
            <a:pPr marL="1257300" marR="0" lvl="2"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Roboto"/>
                <a:ea typeface="+mn-ea"/>
                <a:cs typeface="+mn-cs"/>
              </a:rPr>
              <a:t>Cart Tags</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Roboto"/>
                <a:ea typeface="+mn-ea"/>
                <a:cs typeface="+mn-cs"/>
              </a:rPr>
              <a:t>No upfront costs, no match</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Roboto"/>
                <a:ea typeface="+mn-ea"/>
                <a:cs typeface="+mn-cs"/>
              </a:rPr>
              <a:t>Choose 2 </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US" sz="2000" b="0" i="0" u="none" strike="noStrike" kern="1200" cap="none" spc="0" normalizeH="0" baseline="0" noProof="0" dirty="0">
              <a:ln>
                <a:noFill/>
              </a:ln>
              <a:solidFill>
                <a:srgbClr val="434344"/>
              </a:solidFill>
              <a:effectLst/>
              <a:uLnTx/>
              <a:uFillTx/>
              <a:latin typeface="Source Sans Pro"/>
              <a:ea typeface="+mn-ea"/>
              <a:cs typeface="+mn-cs"/>
            </a:endParaRPr>
          </a:p>
        </p:txBody>
      </p:sp>
    </p:spTree>
    <p:extLst>
      <p:ext uri="{BB962C8B-B14F-4D97-AF65-F5344CB8AC3E}">
        <p14:creationId xmlns:p14="http://schemas.microsoft.com/office/powerpoint/2010/main" val="2209715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F35F766F-0857-3049-A36F-84D77E420073}"/>
              </a:ext>
            </a:extLst>
          </p:cNvPr>
          <p:cNvSpPr txBox="1">
            <a:spLocks/>
          </p:cNvSpPr>
          <p:nvPr/>
        </p:nvSpPr>
        <p:spPr bwMode="auto">
          <a:xfrm>
            <a:off x="0" y="1439022"/>
            <a:ext cx="4899992" cy="419761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2E6F79"/>
              </a:solidFill>
              <a:effectLst/>
              <a:uLnTx/>
              <a:uFillTx/>
              <a:latin typeface="Roboto"/>
              <a:ea typeface="+mn-ea"/>
              <a:cs typeface="Century Gothic Regular" charset="0"/>
            </a:endParaRPr>
          </a:p>
        </p:txBody>
      </p:sp>
      <p:sp>
        <p:nvSpPr>
          <p:cNvPr id="3" name="TextBox 2">
            <a:extLst>
              <a:ext uri="{FF2B5EF4-FFF2-40B4-BE49-F238E27FC236}">
                <a16:creationId xmlns:a16="http://schemas.microsoft.com/office/drawing/2014/main" id="{67466D9A-A47B-B24A-83C2-03D72308ECC3}"/>
              </a:ext>
            </a:extLst>
          </p:cNvPr>
          <p:cNvSpPr txBox="1"/>
          <p:nvPr/>
        </p:nvSpPr>
        <p:spPr>
          <a:xfrm>
            <a:off x="3355912" y="6018879"/>
            <a:ext cx="68294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ource Sans Pro"/>
                <a:ea typeface="+mn-ea"/>
                <a:cs typeface="+mn-cs"/>
                <a:hlinkClick r:id="rId3"/>
              </a:rPr>
              <a:t>https://recyclingpartnership.org/recycling-cart-grant</a:t>
            </a:r>
            <a:r>
              <a:rPr kumimoji="0" lang="en-US" sz="1800" b="0" i="0" u="none" strike="noStrike" kern="1200" cap="none" spc="0" normalizeH="0" baseline="0" noProof="0" dirty="0">
                <a:ln>
                  <a:noFill/>
                </a:ln>
                <a:solidFill>
                  <a:srgbClr val="000000"/>
                </a:solidFill>
                <a:effectLst/>
                <a:uLnTx/>
                <a:uFillTx/>
                <a:latin typeface="Source Sans Pro"/>
                <a:ea typeface="+mn-ea"/>
                <a:cs typeface="+mn-cs"/>
                <a:hlinkClick r:id="rId3"/>
              </a:rPr>
              <a:t>/</a:t>
            </a:r>
            <a:endParaRPr kumimoji="0" lang="en-US" sz="1800" b="0" i="0" u="none" strike="noStrike" kern="1200" cap="none" spc="0" normalizeH="0" baseline="0" noProof="0" dirty="0">
              <a:ln>
                <a:noFill/>
              </a:ln>
              <a:solidFill>
                <a:srgbClr val="000000"/>
              </a:solidFill>
              <a:effectLst/>
              <a:uLnTx/>
              <a:uFillTx/>
              <a:latin typeface="Source Sans Pro"/>
              <a:ea typeface="+mn-ea"/>
              <a:cs typeface="Century Gothic Regular" charset="0"/>
            </a:endParaRPr>
          </a:p>
        </p:txBody>
      </p:sp>
      <p:sp>
        <p:nvSpPr>
          <p:cNvPr id="2" name="Text Placeholder 1">
            <a:extLst>
              <a:ext uri="{FF2B5EF4-FFF2-40B4-BE49-F238E27FC236}">
                <a16:creationId xmlns:a16="http://schemas.microsoft.com/office/drawing/2014/main" id="{0EFD5645-FFF3-6676-909C-FE1B2623EBC3}"/>
              </a:ext>
            </a:extLst>
          </p:cNvPr>
          <p:cNvSpPr>
            <a:spLocks noGrp="1"/>
          </p:cNvSpPr>
          <p:nvPr>
            <p:ph type="body" sz="quarter" idx="11"/>
          </p:nvPr>
        </p:nvSpPr>
        <p:spPr/>
        <p:txBody>
          <a:bodyPr/>
          <a:lstStyle/>
          <a:p>
            <a:r>
              <a:rPr lang="en-US" sz="2000" b="1" dirty="0"/>
              <a:t>Recycling Partnership </a:t>
            </a:r>
            <a:r>
              <a:rPr lang="en-US" sz="2000" b="0" dirty="0"/>
              <a:t>Residential Curbside Cart Grants</a:t>
            </a:r>
          </a:p>
          <a:p>
            <a:endParaRPr lang="en-US" dirty="0"/>
          </a:p>
        </p:txBody>
      </p:sp>
      <p:sp>
        <p:nvSpPr>
          <p:cNvPr id="4" name="Text Placeholder 3">
            <a:extLst>
              <a:ext uri="{FF2B5EF4-FFF2-40B4-BE49-F238E27FC236}">
                <a16:creationId xmlns:a16="http://schemas.microsoft.com/office/drawing/2014/main" id="{A1AD534D-1334-810F-EBF1-15F788755510}"/>
              </a:ext>
            </a:extLst>
          </p:cNvPr>
          <p:cNvSpPr>
            <a:spLocks noGrp="1"/>
          </p:cNvSpPr>
          <p:nvPr>
            <p:ph type="body" sz="quarter" idx="12"/>
          </p:nvPr>
        </p:nvSpPr>
        <p:spPr>
          <a:xfrm>
            <a:off x="225480" y="1643239"/>
            <a:ext cx="6083880" cy="3377848"/>
          </a:xfrm>
        </p:spPr>
        <p:txBody>
          <a:bodyPr/>
          <a:lstStyle/>
          <a:p>
            <a:pPr marL="285750" indent="-285750" defTabSz="685800">
              <a:spcAft>
                <a:spcPts val="450"/>
              </a:spcAft>
              <a:buFont typeface="Arial" panose="020B0604020202020204" pitchFamily="34" charset="0"/>
              <a:buChar char="•"/>
              <a:defRPr/>
            </a:pPr>
            <a:r>
              <a:rPr lang="en-US" sz="2000" b="0" dirty="0">
                <a:solidFill>
                  <a:schemeClr val="tx1"/>
                </a:solidFill>
                <a:latin typeface="+mj-lt"/>
                <a:cs typeface="Century Gothic Regular" charset="0"/>
              </a:rPr>
              <a:t>Grants for cart-based curbside recycling systems</a:t>
            </a:r>
          </a:p>
          <a:p>
            <a:pPr marL="285750" indent="-285750" defTabSz="685800">
              <a:spcAft>
                <a:spcPts val="450"/>
              </a:spcAft>
              <a:buFont typeface="Arial" panose="020B0604020202020204" pitchFamily="34" charset="0"/>
              <a:buChar char="•"/>
              <a:defRPr/>
            </a:pPr>
            <a:endParaRPr lang="en-US" sz="900" b="0" dirty="0">
              <a:solidFill>
                <a:schemeClr val="tx1"/>
              </a:solidFill>
              <a:latin typeface="+mj-lt"/>
              <a:cs typeface="Century Gothic Regular" charset="0"/>
            </a:endParaRPr>
          </a:p>
          <a:p>
            <a:pPr marL="257175" indent="-257175" defTabSz="685800">
              <a:spcAft>
                <a:spcPts val="450"/>
              </a:spcAft>
              <a:buFont typeface="Arial" charset="0"/>
              <a:buChar char="•"/>
              <a:defRPr/>
            </a:pPr>
            <a:r>
              <a:rPr lang="en-US" sz="2000" b="0" dirty="0">
                <a:solidFill>
                  <a:schemeClr val="tx1"/>
                </a:solidFill>
                <a:latin typeface="+mj-lt"/>
                <a:cs typeface="Century Gothic Regular" charset="0"/>
              </a:rPr>
              <a:t>Funding up to $15/cart, depending on service type</a:t>
            </a:r>
          </a:p>
          <a:p>
            <a:pPr marL="257175" indent="-257175" defTabSz="685800">
              <a:spcAft>
                <a:spcPts val="450"/>
              </a:spcAft>
              <a:buFont typeface="Arial" charset="0"/>
              <a:buChar char="•"/>
              <a:defRPr/>
            </a:pPr>
            <a:endParaRPr lang="en-US" sz="900" b="0" dirty="0">
              <a:solidFill>
                <a:schemeClr val="tx1"/>
              </a:solidFill>
              <a:latin typeface="+mj-lt"/>
              <a:cs typeface="Century Gothic Regular" charset="0"/>
            </a:endParaRPr>
          </a:p>
          <a:p>
            <a:pPr marL="257175" indent="-257175" defTabSz="685800">
              <a:spcAft>
                <a:spcPts val="450"/>
              </a:spcAft>
              <a:buFont typeface="Arial" charset="0"/>
              <a:buChar char="•"/>
              <a:defRPr/>
            </a:pPr>
            <a:r>
              <a:rPr lang="en-US" sz="2000" b="0" dirty="0">
                <a:solidFill>
                  <a:schemeClr val="tx1"/>
                </a:solidFill>
                <a:latin typeface="+mj-lt"/>
                <a:cs typeface="Century Gothic Regular" charset="0"/>
              </a:rPr>
              <a:t>Technical assistance and design of education/ outreach materials</a:t>
            </a:r>
          </a:p>
          <a:p>
            <a:pPr marL="257175" indent="-257175" defTabSz="685800">
              <a:spcAft>
                <a:spcPts val="450"/>
              </a:spcAft>
              <a:buFont typeface="Arial" charset="0"/>
              <a:buChar char="•"/>
              <a:defRPr/>
            </a:pPr>
            <a:endParaRPr lang="en-US" sz="900" b="0" dirty="0">
              <a:solidFill>
                <a:schemeClr val="tx1"/>
              </a:solidFill>
              <a:latin typeface="+mj-lt"/>
              <a:cs typeface="Century Gothic Regular" charset="0"/>
            </a:endParaRPr>
          </a:p>
          <a:p>
            <a:pPr marL="257175" indent="-257175" defTabSz="685800">
              <a:spcAft>
                <a:spcPts val="450"/>
              </a:spcAft>
              <a:buFont typeface="Arial" charset="0"/>
              <a:buChar char="•"/>
              <a:defRPr/>
            </a:pPr>
            <a:r>
              <a:rPr lang="en-US" sz="2000" b="0" dirty="0">
                <a:solidFill>
                  <a:schemeClr val="tx1"/>
                </a:solidFill>
                <a:latin typeface="+mj-lt"/>
                <a:cs typeface="Century Gothic Regular" charset="0"/>
              </a:rPr>
              <a:t>RFP available on an on-going basis</a:t>
            </a:r>
          </a:p>
          <a:p>
            <a:pPr marL="257175" indent="-257175" defTabSz="685800">
              <a:spcAft>
                <a:spcPts val="450"/>
              </a:spcAft>
              <a:buFont typeface="Arial" charset="0"/>
              <a:buChar char="•"/>
              <a:defRPr/>
            </a:pPr>
            <a:endParaRPr lang="en-US" sz="900" b="0" dirty="0">
              <a:solidFill>
                <a:schemeClr val="tx1"/>
              </a:solidFill>
              <a:latin typeface="+mj-lt"/>
              <a:cs typeface="Century Gothic Regular" charset="0"/>
            </a:endParaRPr>
          </a:p>
          <a:p>
            <a:pPr marL="257175" indent="-257175" defTabSz="685800">
              <a:spcAft>
                <a:spcPts val="450"/>
              </a:spcAft>
              <a:buFont typeface="Arial" charset="0"/>
              <a:buChar char="•"/>
              <a:defRPr/>
            </a:pPr>
            <a:r>
              <a:rPr lang="en-US" sz="2000" b="0" dirty="0">
                <a:solidFill>
                  <a:schemeClr val="tx1"/>
                </a:solidFill>
                <a:latin typeface="+mj-lt"/>
                <a:cs typeface="Century Gothic Regular" charset="0"/>
              </a:rPr>
              <a:t>Designed to align with State grants</a:t>
            </a:r>
          </a:p>
          <a:p>
            <a:endParaRPr lang="en-US" dirty="0"/>
          </a:p>
        </p:txBody>
      </p:sp>
      <p:pic>
        <p:nvPicPr>
          <p:cNvPr id="6" name="Picture 5">
            <a:extLst>
              <a:ext uri="{FF2B5EF4-FFF2-40B4-BE49-F238E27FC236}">
                <a16:creationId xmlns:a16="http://schemas.microsoft.com/office/drawing/2014/main" id="{1ABAE125-D173-698B-E501-4DBB70AA4F5F}"/>
              </a:ext>
            </a:extLst>
          </p:cNvPr>
          <p:cNvPicPr>
            <a:picLocks noChangeAspect="1"/>
          </p:cNvPicPr>
          <p:nvPr/>
        </p:nvPicPr>
        <p:blipFill rotWithShape="1">
          <a:blip r:embed="rId4"/>
          <a:srcRect l="26354" t="17475" r="17346"/>
          <a:stretch/>
        </p:blipFill>
        <p:spPr>
          <a:xfrm rot="429676">
            <a:off x="7281220" y="725487"/>
            <a:ext cx="3776926" cy="5142912"/>
          </a:xfrm>
          <a:prstGeom prst="rect">
            <a:avLst/>
          </a:prstGeom>
          <a:effectLst/>
        </p:spPr>
      </p:pic>
    </p:spTree>
    <p:extLst>
      <p:ext uri="{BB962C8B-B14F-4D97-AF65-F5344CB8AC3E}">
        <p14:creationId xmlns:p14="http://schemas.microsoft.com/office/powerpoint/2010/main" val="621058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43B3C-F82A-1EA6-3E64-42D30CF46D9C}"/>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9D87E7AD-5FA5-E4A6-1F27-E9C196006882}"/>
              </a:ext>
            </a:extLst>
          </p:cNvPr>
          <p:cNvSpPr>
            <a:spLocks noGrp="1"/>
          </p:cNvSpPr>
          <p:nvPr>
            <p:ph type="subTitle" idx="1"/>
          </p:nvPr>
        </p:nvSpPr>
        <p:spPr/>
        <p:txBody>
          <a:bodyPr/>
          <a:lstStyle/>
          <a:p>
            <a:r>
              <a:rPr lang="en-US" dirty="0"/>
              <a:t>Jeff Krcmarik</a:t>
            </a:r>
          </a:p>
          <a:p>
            <a:r>
              <a:rPr lang="en-US" dirty="0">
                <a:hlinkClick r:id="rId2"/>
              </a:rPr>
              <a:t>krcmarikj@michigan.gov</a:t>
            </a:r>
            <a:endParaRPr lang="en-US" dirty="0"/>
          </a:p>
          <a:p>
            <a:r>
              <a:rPr lang="en-US" dirty="0"/>
              <a:t>269-615-2912</a:t>
            </a:r>
          </a:p>
        </p:txBody>
      </p:sp>
    </p:spTree>
    <p:extLst>
      <p:ext uri="{BB962C8B-B14F-4D97-AF65-F5344CB8AC3E}">
        <p14:creationId xmlns:p14="http://schemas.microsoft.com/office/powerpoint/2010/main" val="591668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a:bodyPr>
          <a:lstStyle/>
          <a:p>
            <a:r>
              <a:rPr lang="en-US" dirty="0"/>
              <a:t>Solid Waste Legislation</a:t>
            </a:r>
            <a:endParaRPr lang="en-US" b="1" dirty="0"/>
          </a:p>
        </p:txBody>
      </p:sp>
      <p:sp>
        <p:nvSpPr>
          <p:cNvPr id="9219" name="Rectangle 3"/>
          <p:cNvSpPr>
            <a:spLocks noGrp="1" noChangeArrowheads="1"/>
          </p:cNvSpPr>
          <p:nvPr>
            <p:ph idx="1"/>
          </p:nvPr>
        </p:nvSpPr>
        <p:spPr>
          <a:xfrm>
            <a:off x="1838633" y="1737360"/>
            <a:ext cx="4876006" cy="4387645"/>
          </a:xfrm>
        </p:spPr>
        <p:txBody>
          <a:bodyPr>
            <a:normAutofit fontScale="92500" lnSpcReduction="10000"/>
          </a:bodyPr>
          <a:lstStyle/>
          <a:p>
            <a:pPr>
              <a:spcBef>
                <a:spcPts val="0"/>
              </a:spcBef>
            </a:pPr>
            <a:r>
              <a:rPr lang="en-US" sz="3500" dirty="0"/>
              <a:t>Updated Materials Management Planning process</a:t>
            </a:r>
          </a:p>
          <a:p>
            <a:pPr>
              <a:spcBef>
                <a:spcPts val="0"/>
              </a:spcBef>
            </a:pPr>
            <a:r>
              <a:rPr lang="en-US" sz="3500" dirty="0"/>
              <a:t>Increased education and awareness of disposal options and techniques</a:t>
            </a:r>
          </a:p>
          <a:p>
            <a:pPr>
              <a:spcBef>
                <a:spcPts val="0"/>
              </a:spcBef>
            </a:pPr>
            <a:r>
              <a:rPr lang="en-US" sz="3500" dirty="0"/>
              <a:t>Provide standards for recycling and composting facilities </a:t>
            </a:r>
          </a:p>
          <a:p>
            <a:pPr>
              <a:spcBef>
                <a:spcPts val="0"/>
              </a:spcBef>
            </a:pPr>
            <a:r>
              <a:rPr lang="en-US" sz="3500" dirty="0"/>
              <a:t>Update landfill requirements</a:t>
            </a:r>
          </a:p>
          <a:p>
            <a:pPr>
              <a:spcBef>
                <a:spcPts val="0"/>
              </a:spcBef>
            </a:pPr>
            <a:endParaRPr lang="en-US" sz="3500" dirty="0"/>
          </a:p>
          <a:p>
            <a:pPr>
              <a:spcBef>
                <a:spcPts val="0"/>
              </a:spcBef>
            </a:pPr>
            <a:endParaRPr lang="en-US" sz="3500" dirty="0"/>
          </a:p>
          <a:p>
            <a:pPr>
              <a:spcBef>
                <a:spcPts val="0"/>
              </a:spcBef>
            </a:pPr>
            <a:endParaRPr lang="en-US" sz="3500" dirty="0"/>
          </a:p>
          <a:p>
            <a:pPr>
              <a:spcBef>
                <a:spcPts val="0"/>
              </a:spcBef>
            </a:pPr>
            <a:endParaRPr lang="en-US" sz="3500" dirty="0"/>
          </a:p>
          <a:p>
            <a:pPr>
              <a:spcBef>
                <a:spcPts val="0"/>
              </a:spcBef>
            </a:pPr>
            <a:endParaRPr lang="en-US" b="1" dirty="0"/>
          </a:p>
          <a:p>
            <a:pPr>
              <a:spcBef>
                <a:spcPts val="0"/>
              </a:spcBef>
            </a:pPr>
            <a:endParaRPr lang="en-US" b="1" dirty="0"/>
          </a:p>
          <a:p>
            <a:pPr>
              <a:spcBef>
                <a:spcPts val="0"/>
              </a:spcBef>
            </a:pPr>
            <a:endParaRPr lang="en-US" b="1"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46B60C-4683-4ECC-8B70-180EE7B72A01}"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pic>
        <p:nvPicPr>
          <p:cNvPr id="6" name="Content Placeholder 4">
            <a:extLst>
              <a:ext uri="{FF2B5EF4-FFF2-40B4-BE49-F238E27FC236}">
                <a16:creationId xmlns:a16="http://schemas.microsoft.com/office/drawing/2014/main" id="{FCA47564-0C73-43DC-9F95-CE08995150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0730" y="1904999"/>
            <a:ext cx="4717144" cy="3537858"/>
          </a:xfrm>
          <a:prstGeom prst="rect">
            <a:avLst/>
          </a:prstGeom>
        </p:spPr>
      </p:pic>
    </p:spTree>
    <p:extLst>
      <p:ext uri="{BB962C8B-B14F-4D97-AF65-F5344CB8AC3E}">
        <p14:creationId xmlns:p14="http://schemas.microsoft.com/office/powerpoint/2010/main" val="3544611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4463341-D605-497D-ABA0-9E66B542C7F8}"/>
              </a:ext>
            </a:extLst>
          </p:cNvPr>
          <p:cNvSpPr txBox="1"/>
          <p:nvPr/>
        </p:nvSpPr>
        <p:spPr>
          <a:xfrm>
            <a:off x="0" y="-11724"/>
            <a:ext cx="12192000" cy="6126480"/>
          </a:xfrm>
          <a:custGeom>
            <a:avLst/>
            <a:gdLst>
              <a:gd name="connsiteX0" fmla="*/ 0 w 12192000"/>
              <a:gd name="connsiteY0" fmla="*/ 0 h 6459416"/>
              <a:gd name="connsiteX1" fmla="*/ 12192000 w 12192000"/>
              <a:gd name="connsiteY1" fmla="*/ 0 h 6459416"/>
              <a:gd name="connsiteX2" fmla="*/ 12192000 w 12192000"/>
              <a:gd name="connsiteY2" fmla="*/ 6459416 h 6459416"/>
              <a:gd name="connsiteX3" fmla="*/ 0 w 12192000"/>
              <a:gd name="connsiteY3" fmla="*/ 6459416 h 6459416"/>
              <a:gd name="connsiteX4" fmla="*/ 0 w 12192000"/>
              <a:gd name="connsiteY4" fmla="*/ 0 h 6459416"/>
              <a:gd name="connsiteX0" fmla="*/ 0 w 12192000"/>
              <a:gd name="connsiteY0" fmla="*/ 597877 h 6459416"/>
              <a:gd name="connsiteX1" fmla="*/ 12192000 w 12192000"/>
              <a:gd name="connsiteY1" fmla="*/ 0 h 6459416"/>
              <a:gd name="connsiteX2" fmla="*/ 12192000 w 12192000"/>
              <a:gd name="connsiteY2" fmla="*/ 6459416 h 6459416"/>
              <a:gd name="connsiteX3" fmla="*/ 0 w 12192000"/>
              <a:gd name="connsiteY3" fmla="*/ 6459416 h 6459416"/>
              <a:gd name="connsiteX4" fmla="*/ 0 w 12192000"/>
              <a:gd name="connsiteY4" fmla="*/ 597877 h 6459416"/>
              <a:gd name="connsiteX0" fmla="*/ 0 w 12192000"/>
              <a:gd name="connsiteY0" fmla="*/ 0 h 5861539"/>
              <a:gd name="connsiteX1" fmla="*/ 12192000 w 12192000"/>
              <a:gd name="connsiteY1" fmla="*/ 35170 h 5861539"/>
              <a:gd name="connsiteX2" fmla="*/ 12192000 w 12192000"/>
              <a:gd name="connsiteY2" fmla="*/ 5861539 h 5861539"/>
              <a:gd name="connsiteX3" fmla="*/ 0 w 12192000"/>
              <a:gd name="connsiteY3" fmla="*/ 5861539 h 5861539"/>
              <a:gd name="connsiteX4" fmla="*/ 0 w 12192000"/>
              <a:gd name="connsiteY4" fmla="*/ 0 h 5861539"/>
              <a:gd name="connsiteX0" fmla="*/ 0 w 12192000"/>
              <a:gd name="connsiteY0" fmla="*/ 11722 h 5873261"/>
              <a:gd name="connsiteX1" fmla="*/ 12192000 w 12192000"/>
              <a:gd name="connsiteY1" fmla="*/ 0 h 5873261"/>
              <a:gd name="connsiteX2" fmla="*/ 12192000 w 12192000"/>
              <a:gd name="connsiteY2" fmla="*/ 5873261 h 5873261"/>
              <a:gd name="connsiteX3" fmla="*/ 0 w 12192000"/>
              <a:gd name="connsiteY3" fmla="*/ 5873261 h 5873261"/>
              <a:gd name="connsiteX4" fmla="*/ 0 w 12192000"/>
              <a:gd name="connsiteY4" fmla="*/ 11722 h 587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5873261">
                <a:moveTo>
                  <a:pt x="0" y="11722"/>
                </a:moveTo>
                <a:lnTo>
                  <a:pt x="12192000" y="0"/>
                </a:lnTo>
                <a:lnTo>
                  <a:pt x="12192000" y="5873261"/>
                </a:lnTo>
                <a:lnTo>
                  <a:pt x="0" y="5873261"/>
                </a:lnTo>
                <a:lnTo>
                  <a:pt x="0" y="11722"/>
                </a:lnTo>
                <a:close/>
              </a:path>
            </a:pathLst>
          </a:cu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928"/>
              </a:solidFill>
              <a:effectLst/>
              <a:uLnTx/>
              <a:uFillTx/>
              <a:latin typeface="Arial" panose="020B0604020202020204"/>
              <a:ea typeface="+mn-ea"/>
              <a:cs typeface="+mn-cs"/>
            </a:endParaRPr>
          </a:p>
        </p:txBody>
      </p:sp>
      <p:grpSp>
        <p:nvGrpSpPr>
          <p:cNvPr id="8" name="Group 7">
            <a:extLst>
              <a:ext uri="{FF2B5EF4-FFF2-40B4-BE49-F238E27FC236}">
                <a16:creationId xmlns:a16="http://schemas.microsoft.com/office/drawing/2014/main" id="{BB690BC4-F4A6-CE42-8D36-5EA83217BCD2}"/>
              </a:ext>
            </a:extLst>
          </p:cNvPr>
          <p:cNvGrpSpPr/>
          <p:nvPr/>
        </p:nvGrpSpPr>
        <p:grpSpPr>
          <a:xfrm>
            <a:off x="183213" y="8385"/>
            <a:ext cx="11903240" cy="6075947"/>
            <a:chOff x="-192504" y="0"/>
            <a:chExt cx="12649197" cy="6858000"/>
          </a:xfrm>
        </p:grpSpPr>
        <p:pic>
          <p:nvPicPr>
            <p:cNvPr id="5" name="Picture 4" descr="Diagram&#10;&#10;Description automatically generated with medium confidence">
              <a:extLst>
                <a:ext uri="{FF2B5EF4-FFF2-40B4-BE49-F238E27FC236}">
                  <a16:creationId xmlns:a16="http://schemas.microsoft.com/office/drawing/2014/main" id="{6DB530B0-9645-0D40-B531-9416CFD89A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38652" y="0"/>
              <a:ext cx="6718041" cy="6858000"/>
            </a:xfrm>
            <a:prstGeom prst="rect">
              <a:avLst/>
            </a:prstGeom>
          </p:spPr>
        </p:pic>
        <p:pic>
          <p:nvPicPr>
            <p:cNvPr id="3" name="Picture 2" descr="Diagram&#10;&#10;Description automatically generated">
              <a:extLst>
                <a:ext uri="{FF2B5EF4-FFF2-40B4-BE49-F238E27FC236}">
                  <a16:creationId xmlns:a16="http://schemas.microsoft.com/office/drawing/2014/main" id="{65DF118E-353E-5D4A-8A91-4DB39778850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2504" y="0"/>
              <a:ext cx="6718041" cy="6858000"/>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D615CFE4-0E09-1C4F-BEA0-4262C22152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34337" y="5634670"/>
              <a:ext cx="2422356" cy="1223330"/>
            </a:xfrm>
            <a:prstGeom prst="rect">
              <a:avLst/>
            </a:prstGeom>
          </p:spPr>
        </p:pic>
      </p:grpSp>
      <p:sp>
        <p:nvSpPr>
          <p:cNvPr id="9" name="TextBox 8">
            <a:extLst>
              <a:ext uri="{FF2B5EF4-FFF2-40B4-BE49-F238E27FC236}">
                <a16:creationId xmlns:a16="http://schemas.microsoft.com/office/drawing/2014/main" id="{2C6FDF5A-99F5-4B3B-9837-8B9DEE0245B1}"/>
              </a:ext>
            </a:extLst>
          </p:cNvPr>
          <p:cNvSpPr txBox="1"/>
          <p:nvPr/>
        </p:nvSpPr>
        <p:spPr>
          <a:xfrm>
            <a:off x="183213" y="5807333"/>
            <a:ext cx="302858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82928">
                    <a:lumMod val="50000"/>
                    <a:lumOff val="50000"/>
                  </a:srgbClr>
                </a:solidFill>
                <a:effectLst/>
                <a:uLnTx/>
                <a:uFillTx/>
                <a:latin typeface="Arial" panose="020B0604020202020204"/>
                <a:ea typeface="+mn-ea"/>
                <a:cs typeface="+mn-cs"/>
              </a:rPr>
              <a:t>SOURCE: Kent County, </a:t>
            </a:r>
            <a:r>
              <a:rPr kumimoji="0" lang="en-US" sz="1200" b="0" i="0" u="none" strike="noStrike" kern="1200" cap="none" spc="0" normalizeH="0" baseline="0" noProof="0" err="1">
                <a:ln>
                  <a:noFill/>
                </a:ln>
                <a:solidFill>
                  <a:srgbClr val="282928">
                    <a:lumMod val="50000"/>
                    <a:lumOff val="50000"/>
                  </a:srgbClr>
                </a:solidFill>
                <a:effectLst/>
                <a:uLnTx/>
                <a:uFillTx/>
                <a:latin typeface="Arial" panose="020B0604020202020204"/>
                <a:ea typeface="+mn-ea"/>
                <a:cs typeface="+mn-cs"/>
              </a:rPr>
              <a:t>reimagetrash</a:t>
            </a:r>
            <a:r>
              <a:rPr kumimoji="0" lang="en-US" sz="1200" b="0" i="0" u="none" strike="noStrike" kern="1200" cap="none" spc="0" normalizeH="0" baseline="0" noProof="0">
                <a:ln>
                  <a:noFill/>
                </a:ln>
                <a:solidFill>
                  <a:srgbClr val="282928">
                    <a:lumMod val="50000"/>
                    <a:lumOff val="50000"/>
                  </a:srgbClr>
                </a:solidFill>
                <a:effectLst/>
                <a:uLnTx/>
                <a:uFillTx/>
                <a:latin typeface="Arial" panose="020B0604020202020204"/>
                <a:ea typeface="+mn-ea"/>
                <a:cs typeface="+mn-cs"/>
              </a:rPr>
              <a:t>.org</a:t>
            </a:r>
          </a:p>
        </p:txBody>
      </p:sp>
    </p:spTree>
    <p:extLst>
      <p:ext uri="{BB962C8B-B14F-4D97-AF65-F5344CB8AC3E}">
        <p14:creationId xmlns:p14="http://schemas.microsoft.com/office/powerpoint/2010/main" val="1814049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BDC3205-3706-3C55-A492-C8D12049B686}"/>
              </a:ext>
            </a:extLst>
          </p:cNvPr>
          <p:cNvSpPr>
            <a:spLocks noGrp="1"/>
          </p:cNvSpPr>
          <p:nvPr>
            <p:ph type="title"/>
          </p:nvPr>
        </p:nvSpPr>
        <p:spPr>
          <a:xfrm>
            <a:off x="0" y="19617"/>
            <a:ext cx="12192000" cy="1143000"/>
          </a:xfrm>
          <a:solidFill>
            <a:srgbClr val="51818D"/>
          </a:solidFill>
        </p:spPr>
        <p:txBody>
          <a:bodyPr anchor="ctr">
            <a:normAutofit/>
          </a:bodyPr>
          <a:lstStyle/>
          <a:p>
            <a:r>
              <a:rPr lang="en-US" b="1" dirty="0">
                <a:solidFill>
                  <a:schemeClr val="bg1"/>
                </a:solidFill>
              </a:rPr>
              <a:t>Materials Management Planning Overview</a:t>
            </a:r>
          </a:p>
        </p:txBody>
      </p:sp>
      <p:sp>
        <p:nvSpPr>
          <p:cNvPr id="6" name="Rectangle 5">
            <a:extLst>
              <a:ext uri="{FF2B5EF4-FFF2-40B4-BE49-F238E27FC236}">
                <a16:creationId xmlns:a16="http://schemas.microsoft.com/office/drawing/2014/main" id="{558B02D4-09BE-86D4-30F6-F14F68F677A0}"/>
              </a:ext>
            </a:extLst>
          </p:cNvPr>
          <p:cNvSpPr/>
          <p:nvPr/>
        </p:nvSpPr>
        <p:spPr>
          <a:xfrm>
            <a:off x="914398" y="1319636"/>
            <a:ext cx="10363201" cy="86562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ptos" panose="02110004020202020204"/>
                <a:ea typeface="+mn-ea"/>
                <a:cs typeface="+mn-cs"/>
              </a:rPr>
              <a:t>          </a:t>
            </a:r>
            <a:r>
              <a:rPr kumimoji="0" lang="en-US" sz="1800" b="1" i="0" u="sng" strike="noStrike" kern="1200" cap="none" spc="0" normalizeH="0" baseline="0" noProof="0" dirty="0">
                <a:ln>
                  <a:noFill/>
                </a:ln>
                <a:solidFill>
                  <a:srgbClr val="FFFFFF"/>
                </a:solidFill>
                <a:effectLst/>
                <a:uLnTx/>
                <a:uFillTx/>
                <a:latin typeface="Aptos" panose="02110004020202020204"/>
                <a:ea typeface="+mn-ea"/>
                <a:cs typeface="+mn-cs"/>
              </a:rPr>
              <a:t>INVENTORY &amp; IDENTIFY BASELINE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Aptos" panose="02110004020202020204"/>
                <a:ea typeface="+mn-ea"/>
                <a:cs typeface="+mn-cs"/>
              </a:rPr>
              <a:t>          Where you are </a:t>
            </a:r>
          </a:p>
        </p:txBody>
      </p:sp>
      <p:sp>
        <p:nvSpPr>
          <p:cNvPr id="7" name="Rectangle 6">
            <a:extLst>
              <a:ext uri="{FF2B5EF4-FFF2-40B4-BE49-F238E27FC236}">
                <a16:creationId xmlns:a16="http://schemas.microsoft.com/office/drawing/2014/main" id="{32A2F428-063C-8CDC-24CA-AA28264599D6}"/>
              </a:ext>
            </a:extLst>
          </p:cNvPr>
          <p:cNvSpPr/>
          <p:nvPr/>
        </p:nvSpPr>
        <p:spPr>
          <a:xfrm>
            <a:off x="914400" y="2438400"/>
            <a:ext cx="10363200" cy="86562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ptos" panose="02110004020202020204"/>
                <a:ea typeface="+mn-ea"/>
                <a:cs typeface="+mn-cs"/>
              </a:rPr>
              <a:t>          </a:t>
            </a:r>
            <a:r>
              <a:rPr kumimoji="0" lang="en-US" sz="1800" b="1" i="0" u="sng" strike="noStrike" kern="1200" cap="none" spc="0" normalizeH="0" baseline="0" noProof="0" dirty="0">
                <a:ln>
                  <a:noFill/>
                </a:ln>
                <a:solidFill>
                  <a:srgbClr val="FFFFFF"/>
                </a:solidFill>
                <a:effectLst/>
                <a:uLnTx/>
                <a:uFillTx/>
                <a:latin typeface="Aptos" panose="02110004020202020204"/>
                <a:ea typeface="+mn-ea"/>
                <a:cs typeface="+mn-cs"/>
              </a:rPr>
              <a:t>CREATE GOALS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Aptos" panose="02110004020202020204"/>
                <a:ea typeface="+mn-ea"/>
                <a:cs typeface="+mn-cs"/>
              </a:rPr>
              <a:t>          Where you want to go</a:t>
            </a:r>
          </a:p>
        </p:txBody>
      </p:sp>
      <p:sp>
        <p:nvSpPr>
          <p:cNvPr id="8" name="Rectangle 7">
            <a:extLst>
              <a:ext uri="{FF2B5EF4-FFF2-40B4-BE49-F238E27FC236}">
                <a16:creationId xmlns:a16="http://schemas.microsoft.com/office/drawing/2014/main" id="{A694A0B4-C424-CC4F-1888-991E58E39228}"/>
              </a:ext>
            </a:extLst>
          </p:cNvPr>
          <p:cNvSpPr/>
          <p:nvPr/>
        </p:nvSpPr>
        <p:spPr>
          <a:xfrm>
            <a:off x="914400" y="3555858"/>
            <a:ext cx="10363200" cy="86562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ptos" panose="02110004020202020204"/>
                <a:ea typeface="+mn-ea"/>
                <a:cs typeface="+mn-cs"/>
              </a:rPr>
              <a:t>          </a:t>
            </a:r>
            <a:r>
              <a:rPr kumimoji="0" lang="en-US" sz="1800" b="1" i="0" u="sng" strike="noStrike" kern="1200" cap="none" spc="0" normalizeH="0" baseline="0" noProof="0" dirty="0">
                <a:ln>
                  <a:noFill/>
                </a:ln>
                <a:solidFill>
                  <a:srgbClr val="FFFFFF"/>
                </a:solidFill>
                <a:effectLst/>
                <a:uLnTx/>
                <a:uFillTx/>
                <a:latin typeface="Aptos" panose="02110004020202020204"/>
                <a:ea typeface="+mn-ea"/>
                <a:cs typeface="+mn-cs"/>
              </a:rPr>
              <a:t>ESTABLISH IMPLEMENTATION STRATEGY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Aptos" panose="02110004020202020204"/>
                <a:ea typeface="+mn-ea"/>
                <a:cs typeface="+mn-cs"/>
              </a:rPr>
              <a:t>          How to get there</a:t>
            </a:r>
          </a:p>
        </p:txBody>
      </p:sp>
      <p:sp>
        <p:nvSpPr>
          <p:cNvPr id="9" name="Rectangle 8">
            <a:extLst>
              <a:ext uri="{FF2B5EF4-FFF2-40B4-BE49-F238E27FC236}">
                <a16:creationId xmlns:a16="http://schemas.microsoft.com/office/drawing/2014/main" id="{1CDFA0F6-94E4-60F4-DB45-389F3B2F1282}"/>
              </a:ext>
            </a:extLst>
          </p:cNvPr>
          <p:cNvSpPr/>
          <p:nvPr/>
        </p:nvSpPr>
        <p:spPr>
          <a:xfrm>
            <a:off x="914400" y="4664183"/>
            <a:ext cx="10363200" cy="86562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ptos" panose="02110004020202020204"/>
                <a:ea typeface="+mn-ea"/>
                <a:cs typeface="+mn-cs"/>
              </a:rPr>
              <a:t>          </a:t>
            </a:r>
            <a:r>
              <a:rPr kumimoji="0" lang="en-US" sz="1800" b="1" i="0" u="sng" strike="noStrike" kern="1200" cap="none" spc="0" normalizeH="0" baseline="0" noProof="0" dirty="0">
                <a:ln>
                  <a:noFill/>
                </a:ln>
                <a:solidFill>
                  <a:srgbClr val="FFFFFF"/>
                </a:solidFill>
                <a:effectLst/>
                <a:uLnTx/>
                <a:uFillTx/>
                <a:latin typeface="Aptos" panose="02110004020202020204"/>
                <a:ea typeface="+mn-ea"/>
                <a:cs typeface="+mn-cs"/>
              </a:rPr>
              <a:t>MOVE MATERIALS MANAGEMENT FORWARD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Aptos" panose="02110004020202020204"/>
                <a:ea typeface="+mn-ea"/>
                <a:cs typeface="+mn-cs"/>
              </a:rPr>
              <a:t>          Success</a:t>
            </a:r>
          </a:p>
        </p:txBody>
      </p:sp>
      <p:sp>
        <p:nvSpPr>
          <p:cNvPr id="14" name="Rectangle 13">
            <a:extLst>
              <a:ext uri="{FF2B5EF4-FFF2-40B4-BE49-F238E27FC236}">
                <a16:creationId xmlns:a16="http://schemas.microsoft.com/office/drawing/2014/main" id="{B26FEC09-68E8-708E-ED7C-23D5EF62AD76}"/>
              </a:ext>
            </a:extLst>
          </p:cNvPr>
          <p:cNvSpPr/>
          <p:nvPr/>
        </p:nvSpPr>
        <p:spPr>
          <a:xfrm>
            <a:off x="6926514" y="1421251"/>
            <a:ext cx="4223993" cy="704088"/>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ptos" panose="02110004020202020204"/>
                <a:ea typeface="+mn-ea"/>
                <a:cs typeface="+mn-cs"/>
              </a:rPr>
              <a:t>➤ Identify deficiencies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ptos" panose="02110004020202020204"/>
                <a:ea typeface="+mn-ea"/>
                <a:cs typeface="+mn-cs"/>
              </a:rPr>
              <a:t>➤ Goals to accomplish your vision</a:t>
            </a:r>
          </a:p>
        </p:txBody>
      </p:sp>
      <p:sp>
        <p:nvSpPr>
          <p:cNvPr id="15" name="Rectangle 14">
            <a:extLst>
              <a:ext uri="{FF2B5EF4-FFF2-40B4-BE49-F238E27FC236}">
                <a16:creationId xmlns:a16="http://schemas.microsoft.com/office/drawing/2014/main" id="{903A5665-5844-1720-ECE5-5CA591359B73}"/>
              </a:ext>
            </a:extLst>
          </p:cNvPr>
          <p:cNvSpPr/>
          <p:nvPr/>
        </p:nvSpPr>
        <p:spPr>
          <a:xfrm>
            <a:off x="6913878" y="2519167"/>
            <a:ext cx="4236629" cy="704088"/>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ptos" panose="02110004020202020204"/>
                <a:ea typeface="+mn-ea"/>
                <a:cs typeface="+mn-cs"/>
              </a:rPr>
              <a:t>➤ Possible goals to fix deficiencies</a:t>
            </a:r>
          </a:p>
        </p:txBody>
      </p:sp>
      <p:sp>
        <p:nvSpPr>
          <p:cNvPr id="16" name="Rectangle 15">
            <a:extLst>
              <a:ext uri="{FF2B5EF4-FFF2-40B4-BE49-F238E27FC236}">
                <a16:creationId xmlns:a16="http://schemas.microsoft.com/office/drawing/2014/main" id="{99AF1E1C-EF3C-B481-C7A1-2502E41AA8C6}"/>
              </a:ext>
            </a:extLst>
          </p:cNvPr>
          <p:cNvSpPr/>
          <p:nvPr/>
        </p:nvSpPr>
        <p:spPr>
          <a:xfrm>
            <a:off x="6919234" y="3636625"/>
            <a:ext cx="4236628" cy="704088"/>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ptos" panose="02110004020202020204"/>
                <a:ea typeface="+mn-ea"/>
                <a:cs typeface="+mn-cs"/>
              </a:rPr>
              <a:t>➤ Develop mechanisms to achieve goals</a:t>
            </a:r>
          </a:p>
        </p:txBody>
      </p:sp>
      <p:sp>
        <p:nvSpPr>
          <p:cNvPr id="17" name="Rectangle 16">
            <a:extLst>
              <a:ext uri="{FF2B5EF4-FFF2-40B4-BE49-F238E27FC236}">
                <a16:creationId xmlns:a16="http://schemas.microsoft.com/office/drawing/2014/main" id="{869D716B-2823-3179-4958-EEF34E41EBD9}"/>
              </a:ext>
            </a:extLst>
          </p:cNvPr>
          <p:cNvSpPr/>
          <p:nvPr/>
        </p:nvSpPr>
        <p:spPr>
          <a:xfrm>
            <a:off x="6934200" y="4744950"/>
            <a:ext cx="4236627" cy="704088"/>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ptos" panose="02110004020202020204"/>
                <a:ea typeface="+mn-ea"/>
                <a:cs typeface="+mn-cs"/>
              </a:rPr>
              <a:t>➤ Achieve goals</a:t>
            </a:r>
          </a:p>
        </p:txBody>
      </p:sp>
      <p:sp>
        <p:nvSpPr>
          <p:cNvPr id="23" name="Arrow: Bent-Up 22">
            <a:extLst>
              <a:ext uri="{FF2B5EF4-FFF2-40B4-BE49-F238E27FC236}">
                <a16:creationId xmlns:a16="http://schemas.microsoft.com/office/drawing/2014/main" id="{7B6E341C-8CDE-FF2A-BAD2-5DD4034F4925}"/>
              </a:ext>
            </a:extLst>
          </p:cNvPr>
          <p:cNvSpPr/>
          <p:nvPr/>
        </p:nvSpPr>
        <p:spPr>
          <a:xfrm rot="5400000">
            <a:off x="603183" y="4247691"/>
            <a:ext cx="1241125" cy="375217"/>
          </a:xfrm>
          <a:prstGeom prst="bentUpArrow">
            <a:avLst>
              <a:gd name="adj1" fmla="val 17800"/>
              <a:gd name="adj2" fmla="val 28575"/>
              <a:gd name="adj3" fmla="val 50000"/>
            </a:avLst>
          </a:prstGeom>
          <a:solidFill>
            <a:schemeClr val="bg2"/>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4" name="Arrow: Bent-Up 23">
            <a:extLst>
              <a:ext uri="{FF2B5EF4-FFF2-40B4-BE49-F238E27FC236}">
                <a16:creationId xmlns:a16="http://schemas.microsoft.com/office/drawing/2014/main" id="{276A1009-FC3B-5EE9-F944-3C5132831C27}"/>
              </a:ext>
            </a:extLst>
          </p:cNvPr>
          <p:cNvSpPr/>
          <p:nvPr/>
        </p:nvSpPr>
        <p:spPr>
          <a:xfrm rot="5400000">
            <a:off x="603182" y="3136303"/>
            <a:ext cx="1241127" cy="375217"/>
          </a:xfrm>
          <a:prstGeom prst="bentUpArrow">
            <a:avLst>
              <a:gd name="adj1" fmla="val 17800"/>
              <a:gd name="adj2" fmla="val 28575"/>
              <a:gd name="adj3" fmla="val 50000"/>
            </a:avLst>
          </a:prstGeom>
          <a:solidFill>
            <a:schemeClr val="bg2"/>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5" name="Arrow: Bent-Up 24">
            <a:extLst>
              <a:ext uri="{FF2B5EF4-FFF2-40B4-BE49-F238E27FC236}">
                <a16:creationId xmlns:a16="http://schemas.microsoft.com/office/drawing/2014/main" id="{7080199B-C25C-19D0-7DE9-FB0643CE87D6}"/>
              </a:ext>
            </a:extLst>
          </p:cNvPr>
          <p:cNvSpPr/>
          <p:nvPr/>
        </p:nvSpPr>
        <p:spPr>
          <a:xfrm rot="5400000">
            <a:off x="603182" y="2033157"/>
            <a:ext cx="1241128" cy="375217"/>
          </a:xfrm>
          <a:prstGeom prst="bentUpArrow">
            <a:avLst>
              <a:gd name="adj1" fmla="val 17800"/>
              <a:gd name="adj2" fmla="val 28575"/>
              <a:gd name="adj3" fmla="val 50000"/>
            </a:avLst>
          </a:prstGeom>
          <a:solidFill>
            <a:schemeClr val="bg2"/>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6" name="Arrow: Bent-Up 25">
            <a:extLst>
              <a:ext uri="{FF2B5EF4-FFF2-40B4-BE49-F238E27FC236}">
                <a16:creationId xmlns:a16="http://schemas.microsoft.com/office/drawing/2014/main" id="{CB774A46-D1A5-A43C-AE92-576A83BF2288}"/>
              </a:ext>
            </a:extLst>
          </p:cNvPr>
          <p:cNvSpPr/>
          <p:nvPr/>
        </p:nvSpPr>
        <p:spPr>
          <a:xfrm rot="5400000">
            <a:off x="1112692" y="1437111"/>
            <a:ext cx="222106" cy="375220"/>
          </a:xfrm>
          <a:custGeom>
            <a:avLst/>
            <a:gdLst>
              <a:gd name="connsiteX0" fmla="*/ 0 w 838200"/>
              <a:gd name="connsiteY0" fmla="*/ 308428 h 375217"/>
              <a:gd name="connsiteX1" fmla="*/ 697587 w 838200"/>
              <a:gd name="connsiteY1" fmla="*/ 308428 h 375217"/>
              <a:gd name="connsiteX2" fmla="*/ 697587 w 838200"/>
              <a:gd name="connsiteY2" fmla="*/ 187609 h 375217"/>
              <a:gd name="connsiteX3" fmla="*/ 623763 w 838200"/>
              <a:gd name="connsiteY3" fmla="*/ 187609 h 375217"/>
              <a:gd name="connsiteX4" fmla="*/ 730982 w 838200"/>
              <a:gd name="connsiteY4" fmla="*/ 0 h 375217"/>
              <a:gd name="connsiteX5" fmla="*/ 838200 w 838200"/>
              <a:gd name="connsiteY5" fmla="*/ 187609 h 375217"/>
              <a:gd name="connsiteX6" fmla="*/ 764376 w 838200"/>
              <a:gd name="connsiteY6" fmla="*/ 187609 h 375217"/>
              <a:gd name="connsiteX7" fmla="*/ 764376 w 838200"/>
              <a:gd name="connsiteY7" fmla="*/ 375217 h 375217"/>
              <a:gd name="connsiteX8" fmla="*/ 0 w 838200"/>
              <a:gd name="connsiteY8" fmla="*/ 375217 h 375217"/>
              <a:gd name="connsiteX9" fmla="*/ 0 w 838200"/>
              <a:gd name="connsiteY9" fmla="*/ 308428 h 375217"/>
              <a:gd name="connsiteX0" fmla="*/ 0 w 838200"/>
              <a:gd name="connsiteY0" fmla="*/ 308428 h 389449"/>
              <a:gd name="connsiteX1" fmla="*/ 697587 w 838200"/>
              <a:gd name="connsiteY1" fmla="*/ 308428 h 389449"/>
              <a:gd name="connsiteX2" fmla="*/ 697587 w 838200"/>
              <a:gd name="connsiteY2" fmla="*/ 187609 h 389449"/>
              <a:gd name="connsiteX3" fmla="*/ 623763 w 838200"/>
              <a:gd name="connsiteY3" fmla="*/ 187609 h 389449"/>
              <a:gd name="connsiteX4" fmla="*/ 730982 w 838200"/>
              <a:gd name="connsiteY4" fmla="*/ 0 h 389449"/>
              <a:gd name="connsiteX5" fmla="*/ 838200 w 838200"/>
              <a:gd name="connsiteY5" fmla="*/ 187609 h 389449"/>
              <a:gd name="connsiteX6" fmla="*/ 764376 w 838200"/>
              <a:gd name="connsiteY6" fmla="*/ 187609 h 389449"/>
              <a:gd name="connsiteX7" fmla="*/ 764376 w 838200"/>
              <a:gd name="connsiteY7" fmla="*/ 375217 h 389449"/>
              <a:gd name="connsiteX8" fmla="*/ 14235 w 838200"/>
              <a:gd name="connsiteY8" fmla="*/ 389449 h 389449"/>
              <a:gd name="connsiteX9" fmla="*/ 0 w 838200"/>
              <a:gd name="connsiteY9" fmla="*/ 308428 h 389449"/>
              <a:gd name="connsiteX0" fmla="*/ 0 w 838200"/>
              <a:gd name="connsiteY0" fmla="*/ 308428 h 375217"/>
              <a:gd name="connsiteX1" fmla="*/ 697587 w 838200"/>
              <a:gd name="connsiteY1" fmla="*/ 308428 h 375217"/>
              <a:gd name="connsiteX2" fmla="*/ 697587 w 838200"/>
              <a:gd name="connsiteY2" fmla="*/ 187609 h 375217"/>
              <a:gd name="connsiteX3" fmla="*/ 623763 w 838200"/>
              <a:gd name="connsiteY3" fmla="*/ 187609 h 375217"/>
              <a:gd name="connsiteX4" fmla="*/ 730982 w 838200"/>
              <a:gd name="connsiteY4" fmla="*/ 0 h 375217"/>
              <a:gd name="connsiteX5" fmla="*/ 838200 w 838200"/>
              <a:gd name="connsiteY5" fmla="*/ 187609 h 375217"/>
              <a:gd name="connsiteX6" fmla="*/ 764376 w 838200"/>
              <a:gd name="connsiteY6" fmla="*/ 187609 h 375217"/>
              <a:gd name="connsiteX7" fmla="*/ 764376 w 838200"/>
              <a:gd name="connsiteY7" fmla="*/ 375217 h 375217"/>
              <a:gd name="connsiteX8" fmla="*/ 0 w 838200"/>
              <a:gd name="connsiteY8" fmla="*/ 308428 h 375217"/>
              <a:gd name="connsiteX0" fmla="*/ 66486 w 214437"/>
              <a:gd name="connsiteY0" fmla="*/ 393820 h 393820"/>
              <a:gd name="connsiteX1" fmla="*/ 73824 w 214437"/>
              <a:gd name="connsiteY1" fmla="*/ 308428 h 393820"/>
              <a:gd name="connsiteX2" fmla="*/ 73824 w 214437"/>
              <a:gd name="connsiteY2" fmla="*/ 187609 h 393820"/>
              <a:gd name="connsiteX3" fmla="*/ 0 w 214437"/>
              <a:gd name="connsiteY3" fmla="*/ 187609 h 393820"/>
              <a:gd name="connsiteX4" fmla="*/ 107219 w 214437"/>
              <a:gd name="connsiteY4" fmla="*/ 0 h 393820"/>
              <a:gd name="connsiteX5" fmla="*/ 214437 w 214437"/>
              <a:gd name="connsiteY5" fmla="*/ 187609 h 393820"/>
              <a:gd name="connsiteX6" fmla="*/ 140613 w 214437"/>
              <a:gd name="connsiteY6" fmla="*/ 187609 h 393820"/>
              <a:gd name="connsiteX7" fmla="*/ 140613 w 214437"/>
              <a:gd name="connsiteY7" fmla="*/ 375217 h 393820"/>
              <a:gd name="connsiteX8" fmla="*/ 66486 w 214437"/>
              <a:gd name="connsiteY8" fmla="*/ 393820 h 393820"/>
              <a:gd name="connsiteX0" fmla="*/ 75061 w 214437"/>
              <a:gd name="connsiteY0" fmla="*/ 376675 h 376675"/>
              <a:gd name="connsiteX1" fmla="*/ 73824 w 214437"/>
              <a:gd name="connsiteY1" fmla="*/ 308428 h 376675"/>
              <a:gd name="connsiteX2" fmla="*/ 73824 w 214437"/>
              <a:gd name="connsiteY2" fmla="*/ 187609 h 376675"/>
              <a:gd name="connsiteX3" fmla="*/ 0 w 214437"/>
              <a:gd name="connsiteY3" fmla="*/ 187609 h 376675"/>
              <a:gd name="connsiteX4" fmla="*/ 107219 w 214437"/>
              <a:gd name="connsiteY4" fmla="*/ 0 h 376675"/>
              <a:gd name="connsiteX5" fmla="*/ 214437 w 214437"/>
              <a:gd name="connsiteY5" fmla="*/ 187609 h 376675"/>
              <a:gd name="connsiteX6" fmla="*/ 140613 w 214437"/>
              <a:gd name="connsiteY6" fmla="*/ 187609 h 376675"/>
              <a:gd name="connsiteX7" fmla="*/ 140613 w 214437"/>
              <a:gd name="connsiteY7" fmla="*/ 375217 h 376675"/>
              <a:gd name="connsiteX8" fmla="*/ 75061 w 214437"/>
              <a:gd name="connsiteY8" fmla="*/ 376675 h 376675"/>
              <a:gd name="connsiteX0" fmla="*/ 72441 w 214437"/>
              <a:gd name="connsiteY0" fmla="*/ 368815 h 375217"/>
              <a:gd name="connsiteX1" fmla="*/ 73824 w 214437"/>
              <a:gd name="connsiteY1" fmla="*/ 308428 h 375217"/>
              <a:gd name="connsiteX2" fmla="*/ 73824 w 214437"/>
              <a:gd name="connsiteY2" fmla="*/ 187609 h 375217"/>
              <a:gd name="connsiteX3" fmla="*/ 0 w 214437"/>
              <a:gd name="connsiteY3" fmla="*/ 187609 h 375217"/>
              <a:gd name="connsiteX4" fmla="*/ 107219 w 214437"/>
              <a:gd name="connsiteY4" fmla="*/ 0 h 375217"/>
              <a:gd name="connsiteX5" fmla="*/ 214437 w 214437"/>
              <a:gd name="connsiteY5" fmla="*/ 187609 h 375217"/>
              <a:gd name="connsiteX6" fmla="*/ 140613 w 214437"/>
              <a:gd name="connsiteY6" fmla="*/ 187609 h 375217"/>
              <a:gd name="connsiteX7" fmla="*/ 140613 w 214437"/>
              <a:gd name="connsiteY7" fmla="*/ 375217 h 375217"/>
              <a:gd name="connsiteX8" fmla="*/ 72441 w 214437"/>
              <a:gd name="connsiteY8" fmla="*/ 368815 h 375217"/>
              <a:gd name="connsiteX0" fmla="*/ 77681 w 214437"/>
              <a:gd name="connsiteY0" fmla="*/ 376675 h 376675"/>
              <a:gd name="connsiteX1" fmla="*/ 73824 w 214437"/>
              <a:gd name="connsiteY1" fmla="*/ 308428 h 376675"/>
              <a:gd name="connsiteX2" fmla="*/ 73824 w 214437"/>
              <a:gd name="connsiteY2" fmla="*/ 187609 h 376675"/>
              <a:gd name="connsiteX3" fmla="*/ 0 w 214437"/>
              <a:gd name="connsiteY3" fmla="*/ 187609 h 376675"/>
              <a:gd name="connsiteX4" fmla="*/ 107219 w 214437"/>
              <a:gd name="connsiteY4" fmla="*/ 0 h 376675"/>
              <a:gd name="connsiteX5" fmla="*/ 214437 w 214437"/>
              <a:gd name="connsiteY5" fmla="*/ 187609 h 376675"/>
              <a:gd name="connsiteX6" fmla="*/ 140613 w 214437"/>
              <a:gd name="connsiteY6" fmla="*/ 187609 h 376675"/>
              <a:gd name="connsiteX7" fmla="*/ 140613 w 214437"/>
              <a:gd name="connsiteY7" fmla="*/ 375217 h 376675"/>
              <a:gd name="connsiteX8" fmla="*/ 77681 w 214437"/>
              <a:gd name="connsiteY8" fmla="*/ 376675 h 376675"/>
              <a:gd name="connsiteX0" fmla="*/ 69821 w 214437"/>
              <a:gd name="connsiteY0" fmla="*/ 374055 h 375217"/>
              <a:gd name="connsiteX1" fmla="*/ 73824 w 214437"/>
              <a:gd name="connsiteY1" fmla="*/ 308428 h 375217"/>
              <a:gd name="connsiteX2" fmla="*/ 73824 w 214437"/>
              <a:gd name="connsiteY2" fmla="*/ 187609 h 375217"/>
              <a:gd name="connsiteX3" fmla="*/ 0 w 214437"/>
              <a:gd name="connsiteY3" fmla="*/ 187609 h 375217"/>
              <a:gd name="connsiteX4" fmla="*/ 107219 w 214437"/>
              <a:gd name="connsiteY4" fmla="*/ 0 h 375217"/>
              <a:gd name="connsiteX5" fmla="*/ 214437 w 214437"/>
              <a:gd name="connsiteY5" fmla="*/ 187609 h 375217"/>
              <a:gd name="connsiteX6" fmla="*/ 140613 w 214437"/>
              <a:gd name="connsiteY6" fmla="*/ 187609 h 375217"/>
              <a:gd name="connsiteX7" fmla="*/ 140613 w 214437"/>
              <a:gd name="connsiteY7" fmla="*/ 375217 h 375217"/>
              <a:gd name="connsiteX8" fmla="*/ 69821 w 214437"/>
              <a:gd name="connsiteY8" fmla="*/ 374055 h 375217"/>
              <a:gd name="connsiteX0" fmla="*/ 77441 w 214437"/>
              <a:gd name="connsiteY0" fmla="*/ 386755 h 386755"/>
              <a:gd name="connsiteX1" fmla="*/ 73824 w 214437"/>
              <a:gd name="connsiteY1" fmla="*/ 308428 h 386755"/>
              <a:gd name="connsiteX2" fmla="*/ 73824 w 214437"/>
              <a:gd name="connsiteY2" fmla="*/ 187609 h 386755"/>
              <a:gd name="connsiteX3" fmla="*/ 0 w 214437"/>
              <a:gd name="connsiteY3" fmla="*/ 187609 h 386755"/>
              <a:gd name="connsiteX4" fmla="*/ 107219 w 214437"/>
              <a:gd name="connsiteY4" fmla="*/ 0 h 386755"/>
              <a:gd name="connsiteX5" fmla="*/ 214437 w 214437"/>
              <a:gd name="connsiteY5" fmla="*/ 187609 h 386755"/>
              <a:gd name="connsiteX6" fmla="*/ 140613 w 214437"/>
              <a:gd name="connsiteY6" fmla="*/ 187609 h 386755"/>
              <a:gd name="connsiteX7" fmla="*/ 140613 w 214437"/>
              <a:gd name="connsiteY7" fmla="*/ 375217 h 386755"/>
              <a:gd name="connsiteX8" fmla="*/ 77441 w 214437"/>
              <a:gd name="connsiteY8" fmla="*/ 386755 h 386755"/>
              <a:gd name="connsiteX0" fmla="*/ 74679 w 214437"/>
              <a:gd name="connsiteY0" fmla="*/ 378765 h 378765"/>
              <a:gd name="connsiteX1" fmla="*/ 73824 w 214437"/>
              <a:gd name="connsiteY1" fmla="*/ 308428 h 378765"/>
              <a:gd name="connsiteX2" fmla="*/ 73824 w 214437"/>
              <a:gd name="connsiteY2" fmla="*/ 187609 h 378765"/>
              <a:gd name="connsiteX3" fmla="*/ 0 w 214437"/>
              <a:gd name="connsiteY3" fmla="*/ 187609 h 378765"/>
              <a:gd name="connsiteX4" fmla="*/ 107219 w 214437"/>
              <a:gd name="connsiteY4" fmla="*/ 0 h 378765"/>
              <a:gd name="connsiteX5" fmla="*/ 214437 w 214437"/>
              <a:gd name="connsiteY5" fmla="*/ 187609 h 378765"/>
              <a:gd name="connsiteX6" fmla="*/ 140613 w 214437"/>
              <a:gd name="connsiteY6" fmla="*/ 187609 h 378765"/>
              <a:gd name="connsiteX7" fmla="*/ 140613 w 214437"/>
              <a:gd name="connsiteY7" fmla="*/ 375217 h 378765"/>
              <a:gd name="connsiteX8" fmla="*/ 74679 w 214437"/>
              <a:gd name="connsiteY8" fmla="*/ 378765 h 378765"/>
              <a:gd name="connsiteX0" fmla="*/ 75600 w 214437"/>
              <a:gd name="connsiteY0" fmla="*/ 374326 h 375217"/>
              <a:gd name="connsiteX1" fmla="*/ 73824 w 214437"/>
              <a:gd name="connsiteY1" fmla="*/ 308428 h 375217"/>
              <a:gd name="connsiteX2" fmla="*/ 73824 w 214437"/>
              <a:gd name="connsiteY2" fmla="*/ 187609 h 375217"/>
              <a:gd name="connsiteX3" fmla="*/ 0 w 214437"/>
              <a:gd name="connsiteY3" fmla="*/ 187609 h 375217"/>
              <a:gd name="connsiteX4" fmla="*/ 107219 w 214437"/>
              <a:gd name="connsiteY4" fmla="*/ 0 h 375217"/>
              <a:gd name="connsiteX5" fmla="*/ 214437 w 214437"/>
              <a:gd name="connsiteY5" fmla="*/ 187609 h 375217"/>
              <a:gd name="connsiteX6" fmla="*/ 140613 w 214437"/>
              <a:gd name="connsiteY6" fmla="*/ 187609 h 375217"/>
              <a:gd name="connsiteX7" fmla="*/ 140613 w 214437"/>
              <a:gd name="connsiteY7" fmla="*/ 375217 h 375217"/>
              <a:gd name="connsiteX8" fmla="*/ 75600 w 214437"/>
              <a:gd name="connsiteY8" fmla="*/ 374326 h 375217"/>
              <a:gd name="connsiteX0" fmla="*/ 75601 w 214437"/>
              <a:gd name="connsiteY0" fmla="*/ 374326 h 375217"/>
              <a:gd name="connsiteX1" fmla="*/ 73824 w 214437"/>
              <a:gd name="connsiteY1" fmla="*/ 308428 h 375217"/>
              <a:gd name="connsiteX2" fmla="*/ 73824 w 214437"/>
              <a:gd name="connsiteY2" fmla="*/ 187609 h 375217"/>
              <a:gd name="connsiteX3" fmla="*/ 0 w 214437"/>
              <a:gd name="connsiteY3" fmla="*/ 187609 h 375217"/>
              <a:gd name="connsiteX4" fmla="*/ 107219 w 214437"/>
              <a:gd name="connsiteY4" fmla="*/ 0 h 375217"/>
              <a:gd name="connsiteX5" fmla="*/ 214437 w 214437"/>
              <a:gd name="connsiteY5" fmla="*/ 187609 h 375217"/>
              <a:gd name="connsiteX6" fmla="*/ 140613 w 214437"/>
              <a:gd name="connsiteY6" fmla="*/ 187609 h 375217"/>
              <a:gd name="connsiteX7" fmla="*/ 140613 w 214437"/>
              <a:gd name="connsiteY7" fmla="*/ 375217 h 375217"/>
              <a:gd name="connsiteX8" fmla="*/ 75601 w 214437"/>
              <a:gd name="connsiteY8" fmla="*/ 374326 h 375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437" h="375217">
                <a:moveTo>
                  <a:pt x="75601" y="374326"/>
                </a:moveTo>
                <a:cubicBezTo>
                  <a:pt x="75189" y="351577"/>
                  <a:pt x="74236" y="331177"/>
                  <a:pt x="73824" y="308428"/>
                </a:cubicBezTo>
                <a:lnTo>
                  <a:pt x="73824" y="187609"/>
                </a:lnTo>
                <a:lnTo>
                  <a:pt x="0" y="187609"/>
                </a:lnTo>
                <a:lnTo>
                  <a:pt x="107219" y="0"/>
                </a:lnTo>
                <a:lnTo>
                  <a:pt x="214437" y="187609"/>
                </a:lnTo>
                <a:lnTo>
                  <a:pt x="140613" y="187609"/>
                </a:lnTo>
                <a:lnTo>
                  <a:pt x="140613" y="375217"/>
                </a:lnTo>
                <a:lnTo>
                  <a:pt x="75601" y="374326"/>
                </a:lnTo>
                <a:close/>
              </a:path>
            </a:pathLst>
          </a:custGeom>
          <a:solidFill>
            <a:schemeClr val="bg2"/>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Tree>
    <p:extLst>
      <p:ext uri="{BB962C8B-B14F-4D97-AF65-F5344CB8AC3E}">
        <p14:creationId xmlns:p14="http://schemas.microsoft.com/office/powerpoint/2010/main" val="780889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map of michigan with different colored states&#10;&#10;Description automatically generated">
            <a:extLst>
              <a:ext uri="{FF2B5EF4-FFF2-40B4-BE49-F238E27FC236}">
                <a16:creationId xmlns:a16="http://schemas.microsoft.com/office/drawing/2014/main" id="{4CAC8A09-FC12-D4B9-7CD6-0A07C5B98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735" y="270363"/>
            <a:ext cx="6866366" cy="6204763"/>
          </a:xfrm>
          <a:prstGeom prst="rect">
            <a:avLst/>
          </a:prstGeom>
        </p:spPr>
      </p:pic>
      <p:graphicFrame>
        <p:nvGraphicFramePr>
          <p:cNvPr id="4" name="Table 3">
            <a:extLst>
              <a:ext uri="{FF2B5EF4-FFF2-40B4-BE49-F238E27FC236}">
                <a16:creationId xmlns:a16="http://schemas.microsoft.com/office/drawing/2014/main" id="{7445ADEA-D752-9338-47D2-D14D322F81E2}"/>
              </a:ext>
            </a:extLst>
          </p:cNvPr>
          <p:cNvGraphicFramePr>
            <a:graphicFrameLocks noGrp="1"/>
          </p:cNvGraphicFramePr>
          <p:nvPr/>
        </p:nvGraphicFramePr>
        <p:xfrm>
          <a:off x="7230513" y="1464542"/>
          <a:ext cx="4707274" cy="3261218"/>
        </p:xfrm>
        <a:graphic>
          <a:graphicData uri="http://schemas.openxmlformats.org/drawingml/2006/table">
            <a:tbl>
              <a:tblPr/>
              <a:tblGrid>
                <a:gridCol w="2353637">
                  <a:extLst>
                    <a:ext uri="{9D8B030D-6E8A-4147-A177-3AD203B41FA5}">
                      <a16:colId xmlns:a16="http://schemas.microsoft.com/office/drawing/2014/main" val="1063334399"/>
                    </a:ext>
                  </a:extLst>
                </a:gridCol>
                <a:gridCol w="2353637">
                  <a:extLst>
                    <a:ext uri="{9D8B030D-6E8A-4147-A177-3AD203B41FA5}">
                      <a16:colId xmlns:a16="http://schemas.microsoft.com/office/drawing/2014/main" val="1756301297"/>
                    </a:ext>
                  </a:extLst>
                </a:gridCol>
              </a:tblGrid>
              <a:tr h="533931">
                <a:tc>
                  <a:txBody>
                    <a:bodyPr/>
                    <a:lstStyle/>
                    <a:p>
                      <a:pPr marR="0" indent="0" algn="l" rtl="0">
                        <a:lnSpc>
                          <a:spcPct val="119000"/>
                        </a:lnSpc>
                        <a:spcBef>
                          <a:spcPts val="0"/>
                        </a:spcBef>
                        <a:spcAft>
                          <a:spcPts val="600"/>
                        </a:spcAft>
                      </a:pPr>
                      <a:r>
                        <a:rPr lang="en-US" sz="1200" b="1" kern="1400" dirty="0">
                          <a:ln>
                            <a:noFill/>
                          </a:ln>
                          <a:solidFill>
                            <a:srgbClr val="000000"/>
                          </a:solidFill>
                          <a:effectLst/>
                          <a:latin typeface="Calibri" panose="020F0502020204030204" pitchFamily="34" charset="0"/>
                        </a:rPr>
                        <a:t>WUPPDR: Baraga, Gogebic, Houghton, Iron, Keweenaw, Ontonagon </a:t>
                      </a:r>
                      <a:endParaRPr lang="en-US" sz="1200" kern="1400" dirty="0">
                        <a:ln>
                          <a:noFill/>
                        </a:ln>
                        <a:solidFill>
                          <a:srgbClr val="000000"/>
                        </a:solidFill>
                        <a:effectLst/>
                        <a:latin typeface="Calibri" panose="020F0502020204030204" pitchFamily="34" charset="0"/>
                      </a:endParaRP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DFE0"/>
                    </a:solidFill>
                  </a:tcPr>
                </a:tc>
                <a:tc>
                  <a:txBody>
                    <a:bodyPr/>
                    <a:lstStyle/>
                    <a:p>
                      <a:pPr marR="0" indent="0" algn="l" rtl="0">
                        <a:lnSpc>
                          <a:spcPct val="119000"/>
                        </a:lnSpc>
                        <a:spcBef>
                          <a:spcPts val="0"/>
                        </a:spcBef>
                        <a:spcAft>
                          <a:spcPts val="600"/>
                        </a:spcAft>
                      </a:pPr>
                      <a:r>
                        <a:rPr lang="en-US" sz="1200" b="1" kern="1400" dirty="0">
                          <a:ln>
                            <a:noFill/>
                          </a:ln>
                          <a:solidFill>
                            <a:srgbClr val="000000"/>
                          </a:solidFill>
                          <a:effectLst/>
                          <a:latin typeface="Calibri" panose="020F0502020204030204" pitchFamily="34" charset="0"/>
                        </a:rPr>
                        <a:t>CUPPAD: Alger, Delta, Dickinson, Marquette, Menominee, Schoolcraft</a:t>
                      </a:r>
                      <a:endParaRPr lang="en-US" sz="1200" kern="1400" dirty="0">
                        <a:ln>
                          <a:noFill/>
                        </a:ln>
                        <a:solidFill>
                          <a:srgbClr val="000000"/>
                        </a:solidFill>
                        <a:effectLst/>
                        <a:latin typeface="Calibri" panose="020F0502020204030204" pitchFamily="34" charset="0"/>
                      </a:endParaRP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3E3"/>
                    </a:solidFill>
                  </a:tcPr>
                </a:tc>
                <a:extLst>
                  <a:ext uri="{0D108BD9-81ED-4DB2-BD59-A6C34878D82A}">
                    <a16:rowId xmlns:a16="http://schemas.microsoft.com/office/drawing/2014/main" val="2870282188"/>
                  </a:ext>
                </a:extLst>
              </a:tr>
              <a:tr h="424426">
                <a:tc>
                  <a:txBody>
                    <a:bodyPr/>
                    <a:lstStyle/>
                    <a:p>
                      <a:pPr marR="0" indent="0" algn="l" rtl="0">
                        <a:lnSpc>
                          <a:spcPct val="119000"/>
                        </a:lnSpc>
                        <a:spcBef>
                          <a:spcPts val="0"/>
                        </a:spcBef>
                        <a:spcAft>
                          <a:spcPts val="600"/>
                        </a:spcAft>
                      </a:pPr>
                      <a:r>
                        <a:rPr lang="en-US" sz="1200" b="1" kern="1400" dirty="0">
                          <a:ln>
                            <a:noFill/>
                          </a:ln>
                          <a:solidFill>
                            <a:srgbClr val="000000"/>
                          </a:solidFill>
                          <a:effectLst/>
                          <a:latin typeface="Calibri" panose="020F0502020204030204" pitchFamily="34" charset="0"/>
                        </a:rPr>
                        <a:t>EUP: Chippewa, Luce, Mackinac</a:t>
                      </a:r>
                      <a:endParaRPr lang="en-US" sz="1200" kern="1400" dirty="0">
                        <a:ln>
                          <a:noFill/>
                        </a:ln>
                        <a:solidFill>
                          <a:srgbClr val="000000"/>
                        </a:solidFill>
                        <a:effectLst/>
                        <a:latin typeface="Calibri" panose="020F0502020204030204" pitchFamily="34" charset="0"/>
                      </a:endParaRP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CBD4"/>
                    </a:solidFill>
                  </a:tcPr>
                </a:tc>
                <a:tc>
                  <a:txBody>
                    <a:bodyPr/>
                    <a:lstStyle/>
                    <a:p>
                      <a:pPr marR="0" indent="0" algn="l" rtl="0">
                        <a:lnSpc>
                          <a:spcPct val="119000"/>
                        </a:lnSpc>
                        <a:spcBef>
                          <a:spcPts val="0"/>
                        </a:spcBef>
                        <a:spcAft>
                          <a:spcPts val="600"/>
                        </a:spcAft>
                      </a:pPr>
                      <a:r>
                        <a:rPr lang="en-US" sz="1200" b="1" kern="1400" dirty="0">
                          <a:ln>
                            <a:noFill/>
                          </a:ln>
                          <a:solidFill>
                            <a:srgbClr val="000000"/>
                          </a:solidFill>
                          <a:effectLst/>
                          <a:latin typeface="Calibri" panose="020F0502020204030204" pitchFamily="34" charset="0"/>
                        </a:rPr>
                        <a:t>Benzie, Grand Traverse, Leelanau</a:t>
                      </a:r>
                      <a:endParaRPr lang="en-US" sz="1200" kern="1400" dirty="0">
                        <a:ln>
                          <a:noFill/>
                        </a:ln>
                        <a:solidFill>
                          <a:srgbClr val="000000"/>
                        </a:solidFill>
                        <a:effectLst/>
                        <a:latin typeface="Calibri" panose="020F0502020204030204" pitchFamily="34" charset="0"/>
                      </a:endParaRP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6B3"/>
                    </a:solidFill>
                  </a:tcPr>
                </a:tc>
                <a:extLst>
                  <a:ext uri="{0D108BD9-81ED-4DB2-BD59-A6C34878D82A}">
                    <a16:rowId xmlns:a16="http://schemas.microsoft.com/office/drawing/2014/main" val="2941779093"/>
                  </a:ext>
                </a:extLst>
              </a:tr>
              <a:tr h="473982">
                <a:tc>
                  <a:txBody>
                    <a:bodyPr/>
                    <a:lstStyle/>
                    <a:p>
                      <a:pPr marR="0" indent="0" algn="l" rtl="0">
                        <a:lnSpc>
                          <a:spcPct val="119000"/>
                        </a:lnSpc>
                        <a:spcBef>
                          <a:spcPts val="0"/>
                        </a:spcBef>
                        <a:spcAft>
                          <a:spcPts val="600"/>
                        </a:spcAft>
                      </a:pPr>
                      <a:r>
                        <a:rPr lang="en-US" sz="1200" b="1" kern="1400" dirty="0">
                          <a:ln>
                            <a:noFill/>
                          </a:ln>
                          <a:solidFill>
                            <a:srgbClr val="000000"/>
                          </a:solidFill>
                          <a:effectLst/>
                          <a:latin typeface="Calibri" panose="020F0502020204030204" pitchFamily="34" charset="0"/>
                        </a:rPr>
                        <a:t>Manistee, Missaukee, Wexford</a:t>
                      </a:r>
                      <a:endParaRPr lang="en-US" sz="1200" kern="1400" dirty="0">
                        <a:ln>
                          <a:noFill/>
                        </a:ln>
                        <a:solidFill>
                          <a:srgbClr val="000000"/>
                        </a:solidFill>
                        <a:effectLst/>
                        <a:latin typeface="Calibri" panose="020F0502020204030204" pitchFamily="34" charset="0"/>
                      </a:endParaRP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E6FF"/>
                    </a:solidFill>
                  </a:tcPr>
                </a:tc>
                <a:tc>
                  <a:txBody>
                    <a:bodyPr/>
                    <a:lstStyle/>
                    <a:p>
                      <a:pPr marR="0" indent="0" algn="l" rtl="0">
                        <a:lnSpc>
                          <a:spcPct val="119000"/>
                        </a:lnSpc>
                        <a:spcBef>
                          <a:spcPts val="0"/>
                        </a:spcBef>
                        <a:spcAft>
                          <a:spcPts val="600"/>
                        </a:spcAft>
                      </a:pPr>
                      <a:r>
                        <a:rPr lang="en-US" sz="1200" b="1" kern="1400" dirty="0">
                          <a:ln>
                            <a:noFill/>
                          </a:ln>
                          <a:solidFill>
                            <a:srgbClr val="000000"/>
                          </a:solidFill>
                          <a:effectLst/>
                          <a:latin typeface="Calibri" panose="020F0502020204030204" pitchFamily="34" charset="0"/>
                        </a:rPr>
                        <a:t>WMSRDC: Lake, Mason, Muskegon, Newaygo, Oceana</a:t>
                      </a:r>
                      <a:endParaRPr lang="en-US" sz="1200" kern="1400" dirty="0">
                        <a:ln>
                          <a:noFill/>
                        </a:ln>
                        <a:solidFill>
                          <a:srgbClr val="000000"/>
                        </a:solidFill>
                        <a:effectLst/>
                        <a:latin typeface="Calibri" panose="020F0502020204030204" pitchFamily="34" charset="0"/>
                      </a:endParaRP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AF7"/>
                    </a:solidFill>
                  </a:tcPr>
                </a:tc>
                <a:extLst>
                  <a:ext uri="{0D108BD9-81ED-4DB2-BD59-A6C34878D82A}">
                    <a16:rowId xmlns:a16="http://schemas.microsoft.com/office/drawing/2014/main" val="4161890380"/>
                  </a:ext>
                </a:extLst>
              </a:tr>
              <a:tr h="533931">
                <a:tc>
                  <a:txBody>
                    <a:bodyPr/>
                    <a:lstStyle/>
                    <a:p>
                      <a:pPr marR="0" indent="0" algn="l" rtl="0">
                        <a:lnSpc>
                          <a:spcPct val="119000"/>
                        </a:lnSpc>
                        <a:spcBef>
                          <a:spcPts val="0"/>
                        </a:spcBef>
                        <a:spcAft>
                          <a:spcPts val="600"/>
                        </a:spcAft>
                      </a:pPr>
                      <a:r>
                        <a:rPr lang="en-US" sz="1200" b="1" kern="1400" dirty="0">
                          <a:ln>
                            <a:noFill/>
                          </a:ln>
                          <a:solidFill>
                            <a:srgbClr val="000000"/>
                          </a:solidFill>
                          <a:effectLst/>
                          <a:latin typeface="Calibri" panose="020F0502020204030204" pitchFamily="34" charset="0"/>
                        </a:rPr>
                        <a:t>Hartland: Clare, Gladwin, Gratiot, Isabella, Mecosta, Midland, Ogemaw, and Osceola. </a:t>
                      </a:r>
                      <a:endParaRPr lang="en-US" sz="1200" kern="1400" dirty="0">
                        <a:ln>
                          <a:noFill/>
                        </a:ln>
                        <a:solidFill>
                          <a:srgbClr val="000000"/>
                        </a:solidFill>
                        <a:effectLst/>
                        <a:latin typeface="Calibri" panose="020F0502020204030204" pitchFamily="34" charset="0"/>
                      </a:endParaRP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D9EA"/>
                    </a:solidFill>
                  </a:tcPr>
                </a:tc>
                <a:tc>
                  <a:txBody>
                    <a:bodyPr/>
                    <a:lstStyle/>
                    <a:p>
                      <a:pPr marR="0" indent="0" algn="l" rtl="0">
                        <a:lnSpc>
                          <a:spcPct val="119000"/>
                        </a:lnSpc>
                        <a:spcBef>
                          <a:spcPts val="0"/>
                        </a:spcBef>
                        <a:spcAft>
                          <a:spcPts val="600"/>
                        </a:spcAft>
                      </a:pPr>
                      <a:r>
                        <a:rPr lang="en-US" sz="1200" b="1" kern="1400" dirty="0">
                          <a:ln>
                            <a:noFill/>
                          </a:ln>
                          <a:solidFill>
                            <a:srgbClr val="000000"/>
                          </a:solidFill>
                          <a:effectLst/>
                          <a:latin typeface="Calibri" panose="020F0502020204030204" pitchFamily="34" charset="0"/>
                          <a:ea typeface="+mn-ea"/>
                          <a:cs typeface="+mn-cs"/>
                        </a:rPr>
                        <a:t>Thumb Region: </a:t>
                      </a:r>
                      <a:r>
                        <a:rPr lang="en-US" sz="1200" b="1" kern="1400" dirty="0">
                          <a:ln>
                            <a:noFill/>
                          </a:ln>
                          <a:solidFill>
                            <a:srgbClr val="000000"/>
                          </a:solidFill>
                          <a:effectLst/>
                          <a:latin typeface="Calibri" panose="020F0502020204030204" pitchFamily="34" charset="0"/>
                        </a:rPr>
                        <a:t>Huron, Lapeer, Sanilac, Tuscola</a:t>
                      </a:r>
                      <a:endParaRPr lang="en-US" sz="1200" kern="1400" dirty="0">
                        <a:ln>
                          <a:noFill/>
                        </a:ln>
                        <a:solidFill>
                          <a:srgbClr val="000000"/>
                        </a:solidFill>
                        <a:effectLst/>
                        <a:latin typeface="Calibri" panose="020F0502020204030204" pitchFamily="34" charset="0"/>
                      </a:endParaRP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F1F5"/>
                    </a:solidFill>
                  </a:tcPr>
                </a:tc>
                <a:extLst>
                  <a:ext uri="{0D108BD9-81ED-4DB2-BD59-A6C34878D82A}">
                    <a16:rowId xmlns:a16="http://schemas.microsoft.com/office/drawing/2014/main" val="1699826058"/>
                  </a:ext>
                </a:extLst>
              </a:tr>
              <a:tr h="424426">
                <a:tc>
                  <a:txBody>
                    <a:bodyPr/>
                    <a:lstStyle/>
                    <a:p>
                      <a:pPr marR="0" indent="0" algn="l" rtl="0">
                        <a:lnSpc>
                          <a:spcPct val="119000"/>
                        </a:lnSpc>
                        <a:spcBef>
                          <a:spcPts val="0"/>
                        </a:spcBef>
                        <a:spcAft>
                          <a:spcPts val="600"/>
                        </a:spcAft>
                      </a:pPr>
                      <a:r>
                        <a:rPr lang="en-US" sz="1200" b="1" kern="1400" dirty="0">
                          <a:ln>
                            <a:noFill/>
                          </a:ln>
                          <a:solidFill>
                            <a:srgbClr val="000000"/>
                          </a:solidFill>
                          <a:effectLst/>
                          <a:latin typeface="Calibri" panose="020F0502020204030204" pitchFamily="34" charset="0"/>
                        </a:rPr>
                        <a:t>SWMPC: Berrien, Cass, Van Buren</a:t>
                      </a:r>
                      <a:endParaRPr lang="en-US" sz="1200" kern="1400" dirty="0">
                        <a:ln>
                          <a:noFill/>
                        </a:ln>
                        <a:solidFill>
                          <a:srgbClr val="000000"/>
                        </a:solidFill>
                        <a:effectLst/>
                        <a:latin typeface="Calibri" panose="020F0502020204030204" pitchFamily="34" charset="0"/>
                      </a:endParaRP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E1ED"/>
                    </a:solidFill>
                  </a:tcPr>
                </a:tc>
                <a:tc>
                  <a:txBody>
                    <a:bodyPr/>
                    <a:lstStyle/>
                    <a:p>
                      <a:pPr marR="0" indent="0" algn="l" rtl="0">
                        <a:lnSpc>
                          <a:spcPct val="119000"/>
                        </a:lnSpc>
                        <a:spcBef>
                          <a:spcPts val="0"/>
                        </a:spcBef>
                        <a:spcAft>
                          <a:spcPts val="600"/>
                        </a:spcAft>
                      </a:pPr>
                      <a:r>
                        <a:rPr lang="en-US" sz="1200" b="1" kern="1400" dirty="0">
                          <a:ln>
                            <a:noFill/>
                          </a:ln>
                          <a:solidFill>
                            <a:srgbClr val="000000"/>
                          </a:solidFill>
                          <a:effectLst/>
                          <a:latin typeface="Calibri" panose="020F0502020204030204" pitchFamily="34" charset="0"/>
                        </a:rPr>
                        <a:t>Branch, St. Joseph </a:t>
                      </a:r>
                      <a:endParaRPr lang="en-US" sz="1200" kern="1400" dirty="0">
                        <a:ln>
                          <a:noFill/>
                        </a:ln>
                        <a:solidFill>
                          <a:srgbClr val="000000"/>
                        </a:solidFill>
                        <a:effectLst/>
                        <a:latin typeface="Calibri" panose="020F0502020204030204" pitchFamily="34" charset="0"/>
                      </a:endParaRP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BBFCF"/>
                    </a:solidFill>
                  </a:tcPr>
                </a:tc>
                <a:extLst>
                  <a:ext uri="{0D108BD9-81ED-4DB2-BD59-A6C34878D82A}">
                    <a16:rowId xmlns:a16="http://schemas.microsoft.com/office/drawing/2014/main" val="3450929800"/>
                  </a:ext>
                </a:extLst>
              </a:tr>
              <a:tr h="424426">
                <a:tc>
                  <a:txBody>
                    <a:bodyPr/>
                    <a:lstStyle/>
                    <a:p>
                      <a:pPr marR="0" indent="0" algn="l" rtl="0">
                        <a:lnSpc>
                          <a:spcPct val="119000"/>
                        </a:lnSpc>
                        <a:spcBef>
                          <a:spcPts val="0"/>
                        </a:spcBef>
                        <a:spcAft>
                          <a:spcPts val="600"/>
                        </a:spcAft>
                      </a:pPr>
                      <a:r>
                        <a:rPr lang="en-US" sz="1200" b="1" kern="1400" dirty="0">
                          <a:ln>
                            <a:noFill/>
                          </a:ln>
                          <a:solidFill>
                            <a:srgbClr val="000000"/>
                          </a:solidFill>
                          <a:effectLst/>
                          <a:latin typeface="Calibri" panose="020F0502020204030204" pitchFamily="34" charset="0"/>
                        </a:rPr>
                        <a:t>MOIAA: Alpena, Alcona, Iosco, Montmorency, Oscoda</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D2EB"/>
                    </a:solidFill>
                  </a:tcPr>
                </a:tc>
                <a:tc>
                  <a:txBody>
                    <a:bodyPr/>
                    <a:lstStyle/>
                    <a:p>
                      <a:pPr marR="0" indent="0" algn="l" rtl="0">
                        <a:lnSpc>
                          <a:spcPct val="119000"/>
                        </a:lnSpc>
                        <a:spcBef>
                          <a:spcPts val="0"/>
                        </a:spcBef>
                        <a:spcAft>
                          <a:spcPts val="600"/>
                        </a:spcAft>
                      </a:pPr>
                      <a:endParaRPr lang="en-US" sz="1200" kern="1400" dirty="0">
                        <a:ln>
                          <a:noFill/>
                        </a:ln>
                        <a:solidFill>
                          <a:srgbClr val="000000"/>
                        </a:solidFill>
                        <a:effectLst/>
                        <a:latin typeface="Calibri" panose="020F0502020204030204" pitchFamily="34" charset="0"/>
                      </a:endParaRP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741053062"/>
                  </a:ext>
                </a:extLst>
              </a:tr>
            </a:tbl>
          </a:graphicData>
        </a:graphic>
      </p:graphicFrame>
      <p:sp>
        <p:nvSpPr>
          <p:cNvPr id="5" name="Control 1">
            <a:extLst>
              <a:ext uri="{FF2B5EF4-FFF2-40B4-BE49-F238E27FC236}">
                <a16:creationId xmlns:a16="http://schemas.microsoft.com/office/drawing/2014/main" id="{BB4DB193-49D8-1322-2CCE-CB2A7DB9ACA8}"/>
              </a:ext>
            </a:extLst>
          </p:cNvPr>
          <p:cNvSpPr>
            <a:spLocks noChangeArrowheads="1" noChangeShapeType="1"/>
          </p:cNvSpPr>
          <p:nvPr/>
        </p:nvSpPr>
        <p:spPr bwMode="auto">
          <a:xfrm>
            <a:off x="7977341" y="9178271"/>
            <a:ext cx="4707717" cy="2312659"/>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A1AE95A6-BFED-C4B7-C9F2-2C8870FA9209}"/>
              </a:ext>
            </a:extLst>
          </p:cNvPr>
          <p:cNvSpPr>
            <a:spLocks noGrp="1"/>
          </p:cNvSpPr>
          <p:nvPr>
            <p:ph type="title"/>
          </p:nvPr>
        </p:nvSpPr>
        <p:spPr>
          <a:xfrm>
            <a:off x="7134994" y="213228"/>
            <a:ext cx="4774129" cy="683746"/>
          </a:xfrm>
        </p:spPr>
        <p:txBody>
          <a:bodyPr>
            <a:normAutofit fontScale="90000"/>
          </a:bodyPr>
          <a:lstStyle/>
          <a:p>
            <a:pPr algn="ctr"/>
            <a:r>
              <a:rPr lang="en-US" b="1" dirty="0"/>
              <a:t>MMP Development</a:t>
            </a:r>
            <a:br>
              <a:rPr lang="en-US" dirty="0"/>
            </a:br>
            <a:r>
              <a:rPr lang="en-US" sz="1800" dirty="0"/>
              <a:t>(Based on Notice of Intent (NOI) correspondences)</a:t>
            </a:r>
          </a:p>
        </p:txBody>
      </p:sp>
      <p:sp>
        <p:nvSpPr>
          <p:cNvPr id="7" name="TextBox 6">
            <a:extLst>
              <a:ext uri="{FF2B5EF4-FFF2-40B4-BE49-F238E27FC236}">
                <a16:creationId xmlns:a16="http://schemas.microsoft.com/office/drawing/2014/main" id="{288EB718-2947-9C25-A052-5C33DE344E71}"/>
              </a:ext>
            </a:extLst>
          </p:cNvPr>
          <p:cNvSpPr txBox="1"/>
          <p:nvPr/>
        </p:nvSpPr>
        <p:spPr>
          <a:xfrm>
            <a:off x="7134994" y="1095210"/>
            <a:ext cx="47029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Multicounty MMPs Counties </a:t>
            </a:r>
          </a:p>
        </p:txBody>
      </p:sp>
      <p:sp>
        <p:nvSpPr>
          <p:cNvPr id="8" name="TextBox 7">
            <a:extLst>
              <a:ext uri="{FF2B5EF4-FFF2-40B4-BE49-F238E27FC236}">
                <a16:creationId xmlns:a16="http://schemas.microsoft.com/office/drawing/2014/main" id="{35C414C1-F1D2-8B50-28B6-A6E3177FE81E}"/>
              </a:ext>
            </a:extLst>
          </p:cNvPr>
          <p:cNvSpPr txBox="1"/>
          <p:nvPr/>
        </p:nvSpPr>
        <p:spPr>
          <a:xfrm>
            <a:off x="7230513" y="4725760"/>
            <a:ext cx="47029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Counties in white are pursuing the MMP as a single county or have received an extension for its NOI submittal. </a:t>
            </a:r>
          </a:p>
        </p:txBody>
      </p:sp>
      <p:sp>
        <p:nvSpPr>
          <p:cNvPr id="9" name="TextBox 8">
            <a:extLst>
              <a:ext uri="{FF2B5EF4-FFF2-40B4-BE49-F238E27FC236}">
                <a16:creationId xmlns:a16="http://schemas.microsoft.com/office/drawing/2014/main" id="{8D28E1B2-DEA2-A1E0-5907-F01F5496C858}"/>
              </a:ext>
            </a:extLst>
          </p:cNvPr>
          <p:cNvSpPr txBox="1"/>
          <p:nvPr/>
        </p:nvSpPr>
        <p:spPr>
          <a:xfrm>
            <a:off x="7170608" y="5459120"/>
            <a:ext cx="4702900"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NOTE: The following counties have been accepted for a NOI extension: Clare, Gladwin, Gratiot,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Hillsdale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Huron, Isabella,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Kalkaska</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Lapeer, Mecosta, Midland, Ogemaw, Osceola, Sanilac, Tuscola, and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Wayne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NOTE: Bolded counties equals single county.</a:t>
            </a:r>
          </a:p>
        </p:txBody>
      </p:sp>
      <p:pic>
        <p:nvPicPr>
          <p:cNvPr id="1030" name="Picture 6" descr="See related image detail. Set of circle percentage diagrams for infographics, 3D design 11420148 PNG">
            <a:extLst>
              <a:ext uri="{FF2B5EF4-FFF2-40B4-BE49-F238E27FC236}">
                <a16:creationId xmlns:a16="http://schemas.microsoft.com/office/drawing/2014/main" id="{72DBA3CA-89FC-D9C1-B2EB-4320C38B85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497" y="4837298"/>
            <a:ext cx="1237375" cy="123737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4B9F6A3-FA43-F5CC-1513-63C5CDA9142B}"/>
              </a:ext>
            </a:extLst>
          </p:cNvPr>
          <p:cNvSpPr txBox="1"/>
          <p:nvPr/>
        </p:nvSpPr>
        <p:spPr>
          <a:xfrm>
            <a:off x="217470" y="4359309"/>
            <a:ext cx="19594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Counties Developing a Multicounty MMP</a:t>
            </a:r>
          </a:p>
        </p:txBody>
      </p:sp>
    </p:spTree>
    <p:extLst>
      <p:ext uri="{BB962C8B-B14F-4D97-AF65-F5344CB8AC3E}">
        <p14:creationId xmlns:p14="http://schemas.microsoft.com/office/powerpoint/2010/main" val="4238668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44A6038-9761-852E-F907-D414C85FFBA8}"/>
              </a:ext>
            </a:extLst>
          </p:cNvPr>
          <p:cNvSpPr/>
          <p:nvPr/>
        </p:nvSpPr>
        <p:spPr>
          <a:xfrm>
            <a:off x="-24161" y="-51578"/>
            <a:ext cx="12344401" cy="6909577"/>
          </a:xfrm>
          <a:prstGeom prst="rect">
            <a:avLst/>
          </a:prstGeom>
          <a:solidFill>
            <a:srgbClr val="F2F3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4C51CF91-F90C-5520-F95B-1C08C034AA1A}"/>
              </a:ext>
            </a:extLst>
          </p:cNvPr>
          <p:cNvSpPr/>
          <p:nvPr/>
        </p:nvSpPr>
        <p:spPr>
          <a:xfrm>
            <a:off x="205498" y="384218"/>
            <a:ext cx="4915832" cy="11387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3" name="Rectangle 2">
            <a:extLst>
              <a:ext uri="{FF2B5EF4-FFF2-40B4-BE49-F238E27FC236}">
                <a16:creationId xmlns:a16="http://schemas.microsoft.com/office/drawing/2014/main" id="{3EDA5B4A-63C3-E175-06E3-D62ABA50D202}"/>
              </a:ext>
            </a:extLst>
          </p:cNvPr>
          <p:cNvSpPr/>
          <p:nvPr/>
        </p:nvSpPr>
        <p:spPr>
          <a:xfrm>
            <a:off x="205498" y="1676400"/>
            <a:ext cx="4915832" cy="41384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8" name="Picture 7">
            <a:extLst>
              <a:ext uri="{FF2B5EF4-FFF2-40B4-BE49-F238E27FC236}">
                <a16:creationId xmlns:a16="http://schemas.microsoft.com/office/drawing/2014/main" id="{F58574F8-B2BE-CBE6-F988-2571081A1B52}"/>
              </a:ext>
            </a:extLst>
          </p:cNvPr>
          <p:cNvPicPr>
            <a:picLocks noChangeAspect="1"/>
          </p:cNvPicPr>
          <p:nvPr/>
        </p:nvPicPr>
        <p:blipFill rotWithShape="1">
          <a:blip r:embed="rId3"/>
          <a:srcRect l="1204" t="2363" b="30"/>
          <a:stretch/>
        </p:blipFill>
        <p:spPr>
          <a:xfrm>
            <a:off x="5257801" y="0"/>
            <a:ext cx="6839415" cy="6757157"/>
          </a:xfrm>
          <a:prstGeom prst="rect">
            <a:avLst/>
          </a:prstGeom>
        </p:spPr>
      </p:pic>
      <p:sp>
        <p:nvSpPr>
          <p:cNvPr id="13" name="TextBox 12">
            <a:extLst>
              <a:ext uri="{FF2B5EF4-FFF2-40B4-BE49-F238E27FC236}">
                <a16:creationId xmlns:a16="http://schemas.microsoft.com/office/drawing/2014/main" id="{C543B9FF-C62D-53EB-FD68-150D107FF6F6}"/>
              </a:ext>
            </a:extLst>
          </p:cNvPr>
          <p:cNvSpPr txBox="1"/>
          <p:nvPr/>
        </p:nvSpPr>
        <p:spPr>
          <a:xfrm>
            <a:off x="205498" y="395457"/>
            <a:ext cx="5188772" cy="11387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162E4B"/>
                </a:solidFill>
                <a:effectLst/>
                <a:uLnTx/>
                <a:uFillTx/>
                <a:latin typeface="Aptos" panose="02110004020202020204"/>
                <a:ea typeface="+mn-ea"/>
                <a:cs typeface="+mn-cs"/>
              </a:rPr>
              <a:t>CONTACT YOUR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162E4B"/>
                </a:solidFill>
                <a:effectLst/>
                <a:uLnTx/>
                <a:uFillTx/>
                <a:latin typeface="Aptos" panose="02110004020202020204"/>
                <a:ea typeface="+mn-ea"/>
                <a:cs typeface="+mn-cs"/>
              </a:rPr>
              <a:t>RECYCLING SPECIALIST</a:t>
            </a:r>
          </a:p>
        </p:txBody>
      </p:sp>
      <p:pic>
        <p:nvPicPr>
          <p:cNvPr id="15" name="Picture 14">
            <a:extLst>
              <a:ext uri="{FF2B5EF4-FFF2-40B4-BE49-F238E27FC236}">
                <a16:creationId xmlns:a16="http://schemas.microsoft.com/office/drawing/2014/main" id="{221F9AD8-5656-426A-755F-7E3E45999B06}"/>
              </a:ext>
            </a:extLst>
          </p:cNvPr>
          <p:cNvPicPr>
            <a:picLocks noChangeAspect="1"/>
          </p:cNvPicPr>
          <p:nvPr/>
        </p:nvPicPr>
        <p:blipFill>
          <a:blip r:embed="rId4"/>
          <a:srcRect l="10625" t="-342" r="2513" b="2187"/>
          <a:stretch/>
        </p:blipFill>
        <p:spPr>
          <a:xfrm>
            <a:off x="390273" y="1793518"/>
            <a:ext cx="4546282" cy="3855125"/>
          </a:xfrm>
          <a:prstGeom prst="rect">
            <a:avLst/>
          </a:prstGeom>
        </p:spPr>
      </p:pic>
      <p:pic>
        <p:nvPicPr>
          <p:cNvPr id="18" name="Picture 17" descr="A close-up of a logo&#10;&#10;Description automatically generated">
            <a:extLst>
              <a:ext uri="{FF2B5EF4-FFF2-40B4-BE49-F238E27FC236}">
                <a16:creationId xmlns:a16="http://schemas.microsoft.com/office/drawing/2014/main" id="{3F7275B2-E977-D7CE-1967-3BE151C1FE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118" y="5967296"/>
            <a:ext cx="4940592" cy="738304"/>
          </a:xfrm>
          <a:prstGeom prst="rect">
            <a:avLst/>
          </a:prstGeom>
        </p:spPr>
      </p:pic>
    </p:spTree>
    <p:extLst>
      <p:ext uri="{BB962C8B-B14F-4D97-AF65-F5344CB8AC3E}">
        <p14:creationId xmlns:p14="http://schemas.microsoft.com/office/powerpoint/2010/main" val="3514948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BCE41B-7B8C-4706-97BE-DF72B117FF70}"/>
              </a:ext>
            </a:extLst>
          </p:cNvPr>
          <p:cNvSpPr>
            <a:spLocks noGrp="1"/>
          </p:cNvSpPr>
          <p:nvPr>
            <p:ph type="title"/>
          </p:nvPr>
        </p:nvSpPr>
        <p:spPr>
          <a:xfrm>
            <a:off x="625475" y="731838"/>
            <a:ext cx="3884380" cy="2405062"/>
          </a:xfrm>
        </p:spPr>
        <p:txBody>
          <a:bodyPr>
            <a:normAutofit/>
          </a:bodyPr>
          <a:lstStyle/>
          <a:p>
            <a:r>
              <a:rPr lang="en-US">
                <a:latin typeface="Refrigerator Deluxe" pitchFamily="2" charset="77"/>
              </a:rPr>
              <a:t>Michigan End Markets</a:t>
            </a:r>
          </a:p>
        </p:txBody>
      </p:sp>
      <p:sp>
        <p:nvSpPr>
          <p:cNvPr id="2" name="Content Placeholder 1">
            <a:extLst>
              <a:ext uri="{FF2B5EF4-FFF2-40B4-BE49-F238E27FC236}">
                <a16:creationId xmlns:a16="http://schemas.microsoft.com/office/drawing/2014/main" id="{2EF37442-D910-5B4C-A366-9F3ECD96CF2F}"/>
              </a:ext>
            </a:extLst>
          </p:cNvPr>
          <p:cNvSpPr>
            <a:spLocks noGrp="1"/>
          </p:cNvSpPr>
          <p:nvPr>
            <p:ph idx="1"/>
          </p:nvPr>
        </p:nvSpPr>
        <p:spPr>
          <a:xfrm>
            <a:off x="625475" y="2984345"/>
            <a:ext cx="3884380" cy="1285813"/>
          </a:xfrm>
        </p:spPr>
        <p:txBody>
          <a:bodyPr>
            <a:normAutofit/>
          </a:bodyPr>
          <a:lstStyle/>
          <a:p>
            <a:r>
              <a:rPr lang="en-US" sz="2400" i="1" dirty="0">
                <a:solidFill>
                  <a:schemeClr val="accent6"/>
                </a:solidFill>
              </a:rPr>
              <a:t>Michigan does not have any glass cullet plants or aluminum UBC plants</a:t>
            </a:r>
          </a:p>
          <a:p>
            <a:endParaRPr lang="en-US" dirty="0"/>
          </a:p>
          <a:p>
            <a:endParaRPr lang="en-US" dirty="0"/>
          </a:p>
        </p:txBody>
      </p:sp>
      <p:sp>
        <p:nvSpPr>
          <p:cNvPr id="3" name="Slide Number Placeholder 2">
            <a:extLst>
              <a:ext uri="{FF2B5EF4-FFF2-40B4-BE49-F238E27FC236}">
                <a16:creationId xmlns:a16="http://schemas.microsoft.com/office/drawing/2014/main" id="{98A1B323-6806-4533-AE9D-D2D5CBB83355}"/>
              </a:ext>
            </a:extLst>
          </p:cNvPr>
          <p:cNvSpPr>
            <a:spLocks noGrp="1"/>
          </p:cNvSpPr>
          <p:nvPr>
            <p:ph type="sldNum" sz="quarter" idx="12"/>
          </p:nvPr>
        </p:nvSpPr>
        <p:spPr>
          <a:xfrm>
            <a:off x="10894422" y="6339841"/>
            <a:ext cx="918755" cy="27238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E3389-B3AD-C14F-89DE-FF8F66FFC7DE}" type="slidenum">
              <a:rPr kumimoji="0" lang="en-US" sz="10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9" name="Straight Connector 8">
            <a:extLst>
              <a:ext uri="{FF2B5EF4-FFF2-40B4-BE49-F238E27FC236}">
                <a16:creationId xmlns:a16="http://schemas.microsoft.com/office/drawing/2014/main" id="{C26B5650-FBCB-264D-A844-71157231BB5C}"/>
              </a:ext>
            </a:extLst>
          </p:cNvPr>
          <p:cNvCxnSpPr>
            <a:cxnSpLocks/>
          </p:cNvCxnSpPr>
          <p:nvPr/>
        </p:nvCxnSpPr>
        <p:spPr>
          <a:xfrm>
            <a:off x="5153157" y="824443"/>
            <a:ext cx="0" cy="531392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D07DAD3-7610-FB43-9796-79952494BB22}"/>
              </a:ext>
            </a:extLst>
          </p:cNvPr>
          <p:cNvSpPr txBox="1"/>
          <p:nvPr/>
        </p:nvSpPr>
        <p:spPr>
          <a:xfrm>
            <a:off x="5583337" y="6260204"/>
            <a:ext cx="4080341"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rgbClr val="FFFFFF"/>
                </a:solidFill>
                <a:effectLst/>
                <a:uLnTx/>
                <a:uFillTx/>
                <a:latin typeface="Arial" panose="020B0604020202020204"/>
                <a:ea typeface="+mn-ea"/>
                <a:cs typeface="+mn-cs"/>
              </a:rPr>
              <a:t>Data Source:  RRS Database</a:t>
            </a:r>
            <a:endParaRPr kumimoji="0" lang="en-US" sz="700" b="0" i="1" u="none" strike="noStrike" kern="1200" cap="none" spc="0" normalizeH="0" baseline="0" noProof="0">
              <a:ln>
                <a:noFill/>
              </a:ln>
              <a:solidFill>
                <a:srgbClr val="282928"/>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BCA96FD3-F175-534D-9B3F-9F3E702D433A}"/>
              </a:ext>
            </a:extLst>
          </p:cNvPr>
          <p:cNvSpPr txBox="1"/>
          <p:nvPr/>
        </p:nvSpPr>
        <p:spPr>
          <a:xfrm>
            <a:off x="5583337" y="6382036"/>
            <a:ext cx="6492682"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Arial" panose="020B0604020202020204"/>
                <a:ea typeface="+mn-ea"/>
                <a:cs typeface="+mn-cs"/>
              </a:rPr>
              <a:t>Refer to interactive map: https://</a:t>
            </a:r>
            <a:r>
              <a:rPr kumimoji="0" lang="en-US" sz="700" b="0" i="0" u="none" strike="noStrike" kern="1200" cap="none" spc="0" normalizeH="0" baseline="0" noProof="0" err="1">
                <a:ln>
                  <a:noFill/>
                </a:ln>
                <a:solidFill>
                  <a:srgbClr val="FFFFFF"/>
                </a:solidFill>
                <a:effectLst/>
                <a:uLnTx/>
                <a:uFillTx/>
                <a:latin typeface="Arial" panose="020B0604020202020204"/>
                <a:ea typeface="+mn-ea"/>
                <a:cs typeface="+mn-cs"/>
              </a:rPr>
              <a:t>www.nextcyclemichigan.com</a:t>
            </a:r>
            <a:r>
              <a:rPr kumimoji="0" lang="en-US" sz="700" b="0" i="0" u="none" strike="noStrike" kern="1200" cap="none" spc="0" normalizeH="0" baseline="0" noProof="0">
                <a:ln>
                  <a:noFill/>
                </a:ln>
                <a:solidFill>
                  <a:srgbClr val="FFFFFF"/>
                </a:solidFill>
                <a:effectLst/>
                <a:uLnTx/>
                <a:uFillTx/>
                <a:latin typeface="Arial" panose="020B0604020202020204"/>
                <a:ea typeface="+mn-ea"/>
                <a:cs typeface="+mn-cs"/>
              </a:rPr>
              <a:t>/end-markets-base-map</a:t>
            </a:r>
          </a:p>
        </p:txBody>
      </p:sp>
      <p:pic>
        <p:nvPicPr>
          <p:cNvPr id="11" name="Picture 10">
            <a:extLst>
              <a:ext uri="{FF2B5EF4-FFF2-40B4-BE49-F238E27FC236}">
                <a16:creationId xmlns:a16="http://schemas.microsoft.com/office/drawing/2014/main" id="{7128E9DA-8E82-4790-B403-6EECC5CF20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543"/>
          <a:stretch/>
        </p:blipFill>
        <p:spPr>
          <a:xfrm>
            <a:off x="5689080" y="824443"/>
            <a:ext cx="5617602" cy="5313929"/>
          </a:xfrm>
          <a:prstGeom prst="rect">
            <a:avLst/>
          </a:prstGeom>
        </p:spPr>
      </p:pic>
    </p:spTree>
    <p:extLst>
      <p:ext uri="{BB962C8B-B14F-4D97-AF65-F5344CB8AC3E}">
        <p14:creationId xmlns:p14="http://schemas.microsoft.com/office/powerpoint/2010/main" val="663225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BCD62-2FAA-2847-897F-9E5F709D9A1E}"/>
              </a:ext>
            </a:extLst>
          </p:cNvPr>
          <p:cNvSpPr>
            <a:spLocks noGrp="1"/>
          </p:cNvSpPr>
          <p:nvPr>
            <p:ph type="title"/>
          </p:nvPr>
        </p:nvSpPr>
        <p:spPr>
          <a:xfrm>
            <a:off x="625566" y="692164"/>
            <a:ext cx="3024013" cy="1973135"/>
          </a:xfrm>
        </p:spPr>
        <p:txBody>
          <a:bodyPr>
            <a:normAutofit/>
          </a:bodyPr>
          <a:lstStyle/>
          <a:p>
            <a:r>
              <a:rPr lang="en-US" sz="5400" dirty="0"/>
              <a:t>End markets</a:t>
            </a:r>
          </a:p>
        </p:txBody>
      </p:sp>
      <p:sp>
        <p:nvSpPr>
          <p:cNvPr id="4" name="Slide Number Placeholder 3">
            <a:extLst>
              <a:ext uri="{FF2B5EF4-FFF2-40B4-BE49-F238E27FC236}">
                <a16:creationId xmlns:a16="http://schemas.microsoft.com/office/drawing/2014/main" id="{8C81CB35-03D8-FC47-8513-325A3266FD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A32CB-EFE9-414D-AFAF-D9764D700207}" type="slidenum">
              <a:rPr kumimoji="0" lang="en-US" sz="10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6DF21333-A2DF-A141-AFF2-29F41187F356}"/>
              </a:ext>
            </a:extLst>
          </p:cNvPr>
          <p:cNvSpPr/>
          <p:nvPr/>
        </p:nvSpPr>
        <p:spPr>
          <a:xfrm>
            <a:off x="625566" y="2935714"/>
            <a:ext cx="3220877"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panose="020B0604020202020204"/>
                <a:ea typeface="+mn-ea"/>
                <a:cs typeface="+mn-cs"/>
              </a:rPr>
              <a:t>Building end market demand is key to reaching </a:t>
            </a:r>
            <a:r>
              <a:rPr kumimoji="0" lang="en-US" sz="3200" b="1" i="0" u="none" strike="noStrike" kern="1200" cap="none" spc="0" normalizeH="0" baseline="0" noProof="0">
                <a:ln>
                  <a:noFill/>
                </a:ln>
                <a:solidFill>
                  <a:srgbClr val="2BE141"/>
                </a:solidFill>
                <a:effectLst/>
                <a:uLnTx/>
                <a:uFillTx/>
                <a:latin typeface="Arial" panose="020B0604020202020204"/>
                <a:ea typeface="+mn-ea"/>
                <a:cs typeface="+mn-cs"/>
              </a:rPr>
              <a:t>45% recovery.</a:t>
            </a:r>
          </a:p>
        </p:txBody>
      </p:sp>
      <p:cxnSp>
        <p:nvCxnSpPr>
          <p:cNvPr id="25" name="Straight Arrow Connector 24">
            <a:extLst>
              <a:ext uri="{FF2B5EF4-FFF2-40B4-BE49-F238E27FC236}">
                <a16:creationId xmlns:a16="http://schemas.microsoft.com/office/drawing/2014/main" id="{42FA2CB7-3EDD-714F-BC72-BFC864DD7481}"/>
              </a:ext>
            </a:extLst>
          </p:cNvPr>
          <p:cNvCxnSpPr>
            <a:cxnSpLocks/>
          </p:cNvCxnSpPr>
          <p:nvPr/>
        </p:nvCxnSpPr>
        <p:spPr>
          <a:xfrm>
            <a:off x="7096539" y="1715530"/>
            <a:ext cx="1977887" cy="0"/>
          </a:xfrm>
          <a:prstGeom prst="straightConnector1">
            <a:avLst/>
          </a:prstGeom>
          <a:ln>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473926D-40E5-0842-B163-1A7E4197B757}"/>
              </a:ext>
            </a:extLst>
          </p:cNvPr>
          <p:cNvSpPr txBox="1"/>
          <p:nvPr/>
        </p:nvSpPr>
        <p:spPr>
          <a:xfrm>
            <a:off x="5086165" y="662534"/>
            <a:ext cx="201037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a:ln>
                  <a:noFill/>
                </a:ln>
                <a:solidFill>
                  <a:srgbClr val="FFFFFF"/>
                </a:solidFill>
                <a:effectLst/>
                <a:uLnTx/>
                <a:uFillTx/>
                <a:latin typeface="Arial" panose="020B0604020202020204"/>
                <a:ea typeface="+mn-ea"/>
                <a:cs typeface="+mn-cs"/>
              </a:rPr>
              <a:t>FEEDSTOCK</a:t>
            </a:r>
          </a:p>
        </p:txBody>
      </p:sp>
      <p:sp>
        <p:nvSpPr>
          <p:cNvPr id="28" name="TextBox 27">
            <a:extLst>
              <a:ext uri="{FF2B5EF4-FFF2-40B4-BE49-F238E27FC236}">
                <a16:creationId xmlns:a16="http://schemas.microsoft.com/office/drawing/2014/main" id="{071F3792-7A51-6442-A52B-38ED55886C4E}"/>
              </a:ext>
            </a:extLst>
          </p:cNvPr>
          <p:cNvSpPr txBox="1"/>
          <p:nvPr/>
        </p:nvSpPr>
        <p:spPr>
          <a:xfrm>
            <a:off x="8034591" y="662534"/>
            <a:ext cx="2948426"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a:ln>
                  <a:noFill/>
                </a:ln>
                <a:solidFill>
                  <a:srgbClr val="FFFFFF"/>
                </a:solidFill>
                <a:effectLst/>
                <a:uLnTx/>
                <a:uFillTx/>
                <a:latin typeface="Arial" panose="020B0604020202020204"/>
                <a:ea typeface="+mn-ea"/>
                <a:cs typeface="+mn-cs"/>
              </a:rPr>
              <a:t>NEW PRODUCT</a:t>
            </a:r>
          </a:p>
        </p:txBody>
      </p:sp>
      <p:cxnSp>
        <p:nvCxnSpPr>
          <p:cNvPr id="36" name="Straight Connector 35">
            <a:extLst>
              <a:ext uri="{FF2B5EF4-FFF2-40B4-BE49-F238E27FC236}">
                <a16:creationId xmlns:a16="http://schemas.microsoft.com/office/drawing/2014/main" id="{40CDC175-427B-324D-8FBB-F18809EF0197}"/>
              </a:ext>
            </a:extLst>
          </p:cNvPr>
          <p:cNvCxnSpPr>
            <a:cxnSpLocks/>
          </p:cNvCxnSpPr>
          <p:nvPr/>
        </p:nvCxnSpPr>
        <p:spPr>
          <a:xfrm>
            <a:off x="4927139" y="1001088"/>
            <a:ext cx="605587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F06AC23-ABE0-B647-9EE3-D849F3C5365A}"/>
              </a:ext>
            </a:extLst>
          </p:cNvPr>
          <p:cNvCxnSpPr>
            <a:cxnSpLocks/>
          </p:cNvCxnSpPr>
          <p:nvPr/>
        </p:nvCxnSpPr>
        <p:spPr>
          <a:xfrm>
            <a:off x="7096539" y="2913447"/>
            <a:ext cx="1977887" cy="0"/>
          </a:xfrm>
          <a:prstGeom prst="straightConnector1">
            <a:avLst/>
          </a:prstGeom>
          <a:ln>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pic>
        <p:nvPicPr>
          <p:cNvPr id="41" name="Graphic 40">
            <a:extLst>
              <a:ext uri="{FF2B5EF4-FFF2-40B4-BE49-F238E27FC236}">
                <a16:creationId xmlns:a16="http://schemas.microsoft.com/office/drawing/2014/main" id="{8FB35961-6C82-B14A-A6D5-387BAAA616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77454" y="2336468"/>
            <a:ext cx="1119700" cy="1119700"/>
          </a:xfrm>
          <a:prstGeom prst="rect">
            <a:avLst/>
          </a:prstGeom>
        </p:spPr>
      </p:pic>
      <p:pic>
        <p:nvPicPr>
          <p:cNvPr id="43" name="Graphic 42">
            <a:extLst>
              <a:ext uri="{FF2B5EF4-FFF2-40B4-BE49-F238E27FC236}">
                <a16:creationId xmlns:a16="http://schemas.microsoft.com/office/drawing/2014/main" id="{CD3E68AE-D40F-2548-A999-972FB5F5EB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89004" y="2420398"/>
            <a:ext cx="1119700" cy="1119700"/>
          </a:xfrm>
          <a:prstGeom prst="rect">
            <a:avLst/>
          </a:prstGeom>
        </p:spPr>
      </p:pic>
      <p:pic>
        <p:nvPicPr>
          <p:cNvPr id="45" name="Graphic 44">
            <a:extLst>
              <a:ext uri="{FF2B5EF4-FFF2-40B4-BE49-F238E27FC236}">
                <a16:creationId xmlns:a16="http://schemas.microsoft.com/office/drawing/2014/main" id="{2936EE53-D533-744E-82CC-1A5CEF8CCCC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00740" y="2364827"/>
            <a:ext cx="1405468" cy="685074"/>
          </a:xfrm>
          <a:prstGeom prst="rect">
            <a:avLst/>
          </a:prstGeom>
        </p:spPr>
      </p:pic>
      <p:pic>
        <p:nvPicPr>
          <p:cNvPr id="46" name="Graphic 45">
            <a:extLst>
              <a:ext uri="{FF2B5EF4-FFF2-40B4-BE49-F238E27FC236}">
                <a16:creationId xmlns:a16="http://schemas.microsoft.com/office/drawing/2014/main" id="{5C26E349-2428-824D-A82E-341789AD7C9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72614" y="2803841"/>
            <a:ext cx="1405468" cy="685074"/>
          </a:xfrm>
          <a:prstGeom prst="rect">
            <a:avLst/>
          </a:prstGeom>
        </p:spPr>
      </p:pic>
      <p:cxnSp>
        <p:nvCxnSpPr>
          <p:cNvPr id="47" name="Straight Connector 46">
            <a:extLst>
              <a:ext uri="{FF2B5EF4-FFF2-40B4-BE49-F238E27FC236}">
                <a16:creationId xmlns:a16="http://schemas.microsoft.com/office/drawing/2014/main" id="{6C51290B-4894-F44B-B89E-A32531612FCB}"/>
              </a:ext>
            </a:extLst>
          </p:cNvPr>
          <p:cNvCxnSpPr>
            <a:cxnSpLocks/>
          </p:cNvCxnSpPr>
          <p:nvPr/>
        </p:nvCxnSpPr>
        <p:spPr>
          <a:xfrm>
            <a:off x="4927139" y="2275026"/>
            <a:ext cx="6055878" cy="0"/>
          </a:xfrm>
          <a:prstGeom prst="line">
            <a:avLst/>
          </a:prstGeom>
          <a:ln w="9525">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7CCFE9D-C786-EE4E-9F79-8DB15A4DB77C}"/>
              </a:ext>
            </a:extLst>
          </p:cNvPr>
          <p:cNvCxnSpPr>
            <a:cxnSpLocks/>
          </p:cNvCxnSpPr>
          <p:nvPr/>
        </p:nvCxnSpPr>
        <p:spPr>
          <a:xfrm>
            <a:off x="4927139" y="3548964"/>
            <a:ext cx="6055878" cy="0"/>
          </a:xfrm>
          <a:prstGeom prst="line">
            <a:avLst/>
          </a:prstGeom>
          <a:ln w="9525">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885302FA-6F6C-9849-B872-0D8413A188EC}"/>
              </a:ext>
            </a:extLst>
          </p:cNvPr>
          <p:cNvCxnSpPr>
            <a:cxnSpLocks/>
          </p:cNvCxnSpPr>
          <p:nvPr/>
        </p:nvCxnSpPr>
        <p:spPr>
          <a:xfrm>
            <a:off x="7096539" y="4211172"/>
            <a:ext cx="1977887" cy="0"/>
          </a:xfrm>
          <a:prstGeom prst="straightConnector1">
            <a:avLst/>
          </a:prstGeom>
          <a:ln>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EC8C3CE-D80F-AC4B-94A6-A85F42FDF07B}"/>
              </a:ext>
            </a:extLst>
          </p:cNvPr>
          <p:cNvCxnSpPr>
            <a:cxnSpLocks/>
          </p:cNvCxnSpPr>
          <p:nvPr/>
        </p:nvCxnSpPr>
        <p:spPr>
          <a:xfrm>
            <a:off x="4857565" y="4822902"/>
            <a:ext cx="6055878" cy="0"/>
          </a:xfrm>
          <a:prstGeom prst="line">
            <a:avLst/>
          </a:prstGeom>
          <a:ln w="9525">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F4A5B87-45A6-AA43-95FF-FA0FF754F302}"/>
              </a:ext>
            </a:extLst>
          </p:cNvPr>
          <p:cNvCxnSpPr>
            <a:cxnSpLocks/>
          </p:cNvCxnSpPr>
          <p:nvPr/>
        </p:nvCxnSpPr>
        <p:spPr>
          <a:xfrm>
            <a:off x="7096539" y="5513489"/>
            <a:ext cx="1977887" cy="0"/>
          </a:xfrm>
          <a:prstGeom prst="straightConnector1">
            <a:avLst/>
          </a:prstGeom>
          <a:ln>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DA11474A-3433-8643-9810-BF75B7C2EF34}"/>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182204" y="5084935"/>
            <a:ext cx="712218" cy="712218"/>
          </a:xfrm>
          <a:prstGeom prst="rect">
            <a:avLst/>
          </a:prstGeom>
        </p:spPr>
      </p:pic>
      <p:pic>
        <p:nvPicPr>
          <p:cNvPr id="11" name="Graphic 10">
            <a:extLst>
              <a:ext uri="{FF2B5EF4-FFF2-40B4-BE49-F238E27FC236}">
                <a16:creationId xmlns:a16="http://schemas.microsoft.com/office/drawing/2014/main" id="{8384C885-8626-EB43-9DAF-7D21CEBC24EE}"/>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862061" y="5111675"/>
            <a:ext cx="807311" cy="807311"/>
          </a:xfrm>
          <a:prstGeom prst="rect">
            <a:avLst/>
          </a:prstGeom>
        </p:spPr>
      </p:pic>
      <p:pic>
        <p:nvPicPr>
          <p:cNvPr id="13" name="Graphic 12">
            <a:extLst>
              <a:ext uri="{FF2B5EF4-FFF2-40B4-BE49-F238E27FC236}">
                <a16:creationId xmlns:a16="http://schemas.microsoft.com/office/drawing/2014/main" id="{CC3456E5-9872-1542-9E97-F7D934207B9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410100" y="4934024"/>
            <a:ext cx="984962" cy="984962"/>
          </a:xfrm>
          <a:prstGeom prst="rect">
            <a:avLst/>
          </a:prstGeom>
        </p:spPr>
      </p:pic>
      <p:pic>
        <p:nvPicPr>
          <p:cNvPr id="8" name="Graphic 7">
            <a:extLst>
              <a:ext uri="{FF2B5EF4-FFF2-40B4-BE49-F238E27FC236}">
                <a16:creationId xmlns:a16="http://schemas.microsoft.com/office/drawing/2014/main" id="{E0D48965-0AF4-E840-A2E7-DB22F0B5BD6C}"/>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5158637" y="5246917"/>
            <a:ext cx="672069" cy="672069"/>
          </a:xfrm>
          <a:prstGeom prst="rect">
            <a:avLst/>
          </a:prstGeom>
        </p:spPr>
      </p:pic>
      <p:pic>
        <p:nvPicPr>
          <p:cNvPr id="10" name="Graphic 9">
            <a:extLst>
              <a:ext uri="{FF2B5EF4-FFF2-40B4-BE49-F238E27FC236}">
                <a16:creationId xmlns:a16="http://schemas.microsoft.com/office/drawing/2014/main" id="{D5061355-A1B5-6845-BB6C-B0740398DB7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496503" y="3449060"/>
            <a:ext cx="1257300" cy="1257300"/>
          </a:xfrm>
          <a:prstGeom prst="rect">
            <a:avLst/>
          </a:prstGeom>
        </p:spPr>
      </p:pic>
      <p:pic>
        <p:nvPicPr>
          <p:cNvPr id="31" name="Picture 30">
            <a:extLst>
              <a:ext uri="{FF2B5EF4-FFF2-40B4-BE49-F238E27FC236}">
                <a16:creationId xmlns:a16="http://schemas.microsoft.com/office/drawing/2014/main" id="{272AB9BE-AA64-B842-AD8A-3416E9A2360F}"/>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4798908" y="3749809"/>
            <a:ext cx="922727" cy="922727"/>
          </a:xfrm>
          <a:prstGeom prst="rect">
            <a:avLst/>
          </a:prstGeom>
        </p:spPr>
      </p:pic>
      <p:pic>
        <p:nvPicPr>
          <p:cNvPr id="35" name="Graphic 34">
            <a:extLst>
              <a:ext uri="{FF2B5EF4-FFF2-40B4-BE49-F238E27FC236}">
                <a16:creationId xmlns:a16="http://schemas.microsoft.com/office/drawing/2014/main" id="{FB0EB19F-AC68-B340-994C-E4D45839F4E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334769" y="4919971"/>
            <a:ext cx="984962" cy="984962"/>
          </a:xfrm>
          <a:prstGeom prst="rect">
            <a:avLst/>
          </a:prstGeom>
        </p:spPr>
      </p:pic>
      <p:pic>
        <p:nvPicPr>
          <p:cNvPr id="30" name="Graphic 29">
            <a:extLst>
              <a:ext uri="{FF2B5EF4-FFF2-40B4-BE49-F238E27FC236}">
                <a16:creationId xmlns:a16="http://schemas.microsoft.com/office/drawing/2014/main" id="{2D4FDC31-AB29-1446-98E0-B709D20E5A83}"/>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772419" y="3646033"/>
            <a:ext cx="1001875" cy="1001875"/>
          </a:xfrm>
          <a:prstGeom prst="rect">
            <a:avLst/>
          </a:prstGeom>
        </p:spPr>
      </p:pic>
      <p:pic>
        <p:nvPicPr>
          <p:cNvPr id="5" name="Graphic 4">
            <a:extLst>
              <a:ext uri="{FF2B5EF4-FFF2-40B4-BE49-F238E27FC236}">
                <a16:creationId xmlns:a16="http://schemas.microsoft.com/office/drawing/2014/main" id="{7820A6E7-AFA6-1548-8ACD-19B89E952BD2}"/>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5021780" y="1085018"/>
            <a:ext cx="1074220" cy="1074220"/>
          </a:xfrm>
          <a:prstGeom prst="rect">
            <a:avLst/>
          </a:prstGeom>
        </p:spPr>
      </p:pic>
      <p:pic>
        <p:nvPicPr>
          <p:cNvPr id="15" name="Graphic 14">
            <a:extLst>
              <a:ext uri="{FF2B5EF4-FFF2-40B4-BE49-F238E27FC236}">
                <a16:creationId xmlns:a16="http://schemas.microsoft.com/office/drawing/2014/main" id="{1B6619E4-1BB3-B84A-96B8-4BA961B45EBE}"/>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5942183" y="1221361"/>
            <a:ext cx="810665" cy="810665"/>
          </a:xfrm>
          <a:prstGeom prst="rect">
            <a:avLst/>
          </a:prstGeom>
        </p:spPr>
      </p:pic>
      <p:pic>
        <p:nvPicPr>
          <p:cNvPr id="20" name="Graphic 19">
            <a:extLst>
              <a:ext uri="{FF2B5EF4-FFF2-40B4-BE49-F238E27FC236}">
                <a16:creationId xmlns:a16="http://schemas.microsoft.com/office/drawing/2014/main" id="{05E98CAD-5D46-2140-A3C7-8BD7DD2E4EFB}"/>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9584189" y="1152278"/>
            <a:ext cx="1088032" cy="1088032"/>
          </a:xfrm>
          <a:prstGeom prst="rect">
            <a:avLst/>
          </a:prstGeom>
        </p:spPr>
      </p:pic>
    </p:spTree>
    <p:extLst>
      <p:ext uri="{BB962C8B-B14F-4D97-AF65-F5344CB8AC3E}">
        <p14:creationId xmlns:p14="http://schemas.microsoft.com/office/powerpoint/2010/main" val="347213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99000"/>
                <a:satMod val="140000"/>
              </a:schemeClr>
            </a:gs>
            <a:gs pos="65000">
              <a:schemeClr val="bg2">
                <a:tint val="100000"/>
                <a:shade val="80000"/>
                <a:satMod val="130000"/>
              </a:schemeClr>
            </a:gs>
            <a:gs pos="100000">
              <a:schemeClr val="bg2">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EEF5601-A8BC-411D-AA64-3E79320BA1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584734"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33209156-242F-4B26-8D07-CEB2B68A9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34" y="0"/>
            <a:ext cx="760726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430C6C9-EF6E-796F-1537-41E39EF03FF8}"/>
              </a:ext>
            </a:extLst>
          </p:cNvPr>
          <p:cNvSpPr>
            <a:spLocks noGrp="1"/>
          </p:cNvSpPr>
          <p:nvPr>
            <p:ph type="ctrTitle"/>
          </p:nvPr>
        </p:nvSpPr>
        <p:spPr>
          <a:xfrm>
            <a:off x="5220928" y="965200"/>
            <a:ext cx="5999002" cy="4927600"/>
          </a:xfrm>
        </p:spPr>
        <p:txBody>
          <a:bodyPr anchor="ctr">
            <a:normAutofit/>
          </a:bodyPr>
          <a:lstStyle/>
          <a:p>
            <a:r>
              <a:rPr lang="en-US" b="0" i="0">
                <a:solidFill>
                  <a:srgbClr val="FFFFFF"/>
                </a:solidFill>
                <a:effectLst/>
                <a:latin typeface="Calibri" panose="020F0502020204030204" pitchFamily="34" charset="0"/>
              </a:rPr>
              <a:t>Calculating Recycling Rate </a:t>
            </a:r>
            <a:endParaRPr lang="en-US">
              <a:solidFill>
                <a:srgbClr val="FFFFFF"/>
              </a:solidFill>
            </a:endParaRPr>
          </a:p>
        </p:txBody>
      </p:sp>
      <p:sp>
        <p:nvSpPr>
          <p:cNvPr id="3" name="Subtitle 2">
            <a:extLst>
              <a:ext uri="{FF2B5EF4-FFF2-40B4-BE49-F238E27FC236}">
                <a16:creationId xmlns:a16="http://schemas.microsoft.com/office/drawing/2014/main" id="{471309BB-ACBB-4980-AF10-05D78B3C15A7}"/>
              </a:ext>
            </a:extLst>
          </p:cNvPr>
          <p:cNvSpPr>
            <a:spLocks noGrp="1"/>
          </p:cNvSpPr>
          <p:nvPr>
            <p:ph type="subTitle" idx="1"/>
          </p:nvPr>
        </p:nvSpPr>
        <p:spPr>
          <a:xfrm>
            <a:off x="823356" y="1159565"/>
            <a:ext cx="2938022" cy="4439055"/>
          </a:xfrm>
        </p:spPr>
        <p:txBody>
          <a:bodyPr anchor="ctr">
            <a:normAutofit/>
          </a:bodyPr>
          <a:lstStyle/>
          <a:p>
            <a:r>
              <a:rPr lang="en-US">
                <a:solidFill>
                  <a:srgbClr val="FFFFFF"/>
                </a:solidFill>
                <a:latin typeface="Calibri" panose="020F0502020204030204" pitchFamily="34" charset="0"/>
              </a:rPr>
              <a:t>(Total tons MSW recycled and composted, divided by the total tons MSW recycled, composted, landfilled, incinerated) x 100 = Recycling RatE</a:t>
            </a:r>
            <a:endParaRPr lang="en-US">
              <a:solidFill>
                <a:srgbClr val="FFFFFF"/>
              </a:solidFill>
            </a:endParaRPr>
          </a:p>
        </p:txBody>
      </p:sp>
    </p:spTree>
    <p:extLst>
      <p:ext uri="{BB962C8B-B14F-4D97-AF65-F5344CB8AC3E}">
        <p14:creationId xmlns:p14="http://schemas.microsoft.com/office/powerpoint/2010/main" val="2930242080"/>
      </p:ext>
    </p:extLst>
  </p:cSld>
  <p:clrMapOvr>
    <a:masterClrMapping/>
  </p:clrMapOvr>
</p:sld>
</file>

<file path=ppt/theme/theme1.xml><?xml version="1.0" encoding="utf-8"?>
<a:theme xmlns:a="http://schemas.openxmlformats.org/drawingml/2006/main" name="Retrospect">
  <a:themeElements>
    <a:clrScheme name="Custom 11">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FFFFFF"/>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CA72677B-2F8C-4192-8EBE-D360BE3B20F6}"/>
    </a:ext>
  </a:extLst>
</a:theme>
</file>

<file path=ppt/theme/theme2.xml><?xml version="1.0" encoding="utf-8"?>
<a:theme xmlns:a="http://schemas.openxmlformats.org/drawingml/2006/main" name="1_Office Theme">
  <a:themeElements>
    <a:clrScheme name="EGLE Theme Accessible">
      <a:dk1>
        <a:srgbClr val="000000"/>
      </a:dk1>
      <a:lt1>
        <a:srgbClr val="FFFFFF"/>
      </a:lt1>
      <a:dk2>
        <a:srgbClr val="000000"/>
      </a:dk2>
      <a:lt2>
        <a:srgbClr val="FFFFFF"/>
      </a:lt2>
      <a:accent1>
        <a:srgbClr val="51818D"/>
      </a:accent1>
      <a:accent2>
        <a:srgbClr val="899E50"/>
      </a:accent2>
      <a:accent3>
        <a:srgbClr val="3C6069"/>
      </a:accent3>
      <a:accent4>
        <a:srgbClr val="66763C"/>
      </a:accent4>
      <a:accent5>
        <a:srgbClr val="B5CED4"/>
      </a:accent5>
      <a:accent6>
        <a:srgbClr val="D0DAB6"/>
      </a:accent6>
      <a:hlink>
        <a:srgbClr val="287C78"/>
      </a:hlink>
      <a:folHlink>
        <a:srgbClr val="1B4B53"/>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hite">
  <a:themeElements>
    <a:clrScheme name="New_TRP_Branding_LightBG">
      <a:dk1>
        <a:srgbClr val="000000"/>
      </a:dk1>
      <a:lt1>
        <a:srgbClr val="FFFFFF"/>
      </a:lt1>
      <a:dk2>
        <a:srgbClr val="244C5A"/>
      </a:dk2>
      <a:lt2>
        <a:srgbClr val="FAFAFA"/>
      </a:lt2>
      <a:accent1>
        <a:srgbClr val="00A887"/>
      </a:accent1>
      <a:accent2>
        <a:srgbClr val="7ADFA9"/>
      </a:accent2>
      <a:accent3>
        <a:srgbClr val="006E63"/>
      </a:accent3>
      <a:accent4>
        <a:srgbClr val="EE7020"/>
      </a:accent4>
      <a:accent5>
        <a:srgbClr val="FFC72A"/>
      </a:accent5>
      <a:accent6>
        <a:srgbClr val="CCE981"/>
      </a:accent6>
      <a:hlink>
        <a:srgbClr val="244C5A"/>
      </a:hlink>
      <a:folHlink>
        <a:srgbClr val="00A887"/>
      </a:folHlink>
    </a:clrScheme>
    <a:fontScheme name="Standard TRP Fonts">
      <a:majorFont>
        <a:latin typeface="Robot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in Template 2.pptx" id="{44E336D3-C9F3-4952-9C8A-924FD2FCB080}" vid="{D9B4994D-080F-4D48-BA59-157B439D075B}"/>
    </a:ext>
  </a:extLst>
</a:theme>
</file>

<file path=ppt/theme/theme4.xml><?xml version="1.0" encoding="utf-8"?>
<a:theme xmlns:a="http://schemas.openxmlformats.org/drawingml/2006/main" name="2_Office Theme">
  <a:themeElements>
    <a:clrScheme name="Nextcycle Michigan 1">
      <a:dk1>
        <a:srgbClr val="282928"/>
      </a:dk1>
      <a:lt1>
        <a:srgbClr val="FFFFFF"/>
      </a:lt1>
      <a:dk2>
        <a:srgbClr val="828382"/>
      </a:dk2>
      <a:lt2>
        <a:srgbClr val="ECEDEC"/>
      </a:lt2>
      <a:accent1>
        <a:srgbClr val="2BE141"/>
      </a:accent1>
      <a:accent2>
        <a:srgbClr val="0C9142"/>
      </a:accent2>
      <a:accent3>
        <a:srgbClr val="00B1CB"/>
      </a:accent3>
      <a:accent4>
        <a:srgbClr val="E3FE4C"/>
      </a:accent4>
      <a:accent5>
        <a:srgbClr val="7DF7AD"/>
      </a:accent5>
      <a:accent6>
        <a:srgbClr val="7BE7FE"/>
      </a:accent6>
      <a:hlink>
        <a:srgbClr val="2BE141"/>
      </a:hlink>
      <a:folHlink>
        <a:srgbClr val="2BE14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9_Office Theme">
  <a:themeElements>
    <a:clrScheme name="Nextcycle Michigan 1">
      <a:dk1>
        <a:srgbClr val="282928"/>
      </a:dk1>
      <a:lt1>
        <a:srgbClr val="FFFFFF"/>
      </a:lt1>
      <a:dk2>
        <a:srgbClr val="828382"/>
      </a:dk2>
      <a:lt2>
        <a:srgbClr val="ECEDEC"/>
      </a:lt2>
      <a:accent1>
        <a:srgbClr val="2BE141"/>
      </a:accent1>
      <a:accent2>
        <a:srgbClr val="0C9142"/>
      </a:accent2>
      <a:accent3>
        <a:srgbClr val="00B1CB"/>
      </a:accent3>
      <a:accent4>
        <a:srgbClr val="E3FE4C"/>
      </a:accent4>
      <a:accent5>
        <a:srgbClr val="7DF7AD"/>
      </a:accent5>
      <a:accent6>
        <a:srgbClr val="7BE7FE"/>
      </a:accent6>
      <a:hlink>
        <a:srgbClr val="2BE141"/>
      </a:hlink>
      <a:folHlink>
        <a:srgbClr val="2BE14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Custom 4">
      <a:dk1>
        <a:sysClr val="windowText" lastClr="000000"/>
      </a:dk1>
      <a:lt1>
        <a:sysClr val="window" lastClr="FFFFFF"/>
      </a:lt1>
      <a:dk2>
        <a:srgbClr val="666666"/>
      </a:dk2>
      <a:lt2>
        <a:srgbClr val="D2D2D2"/>
      </a:lt2>
      <a:accent1>
        <a:srgbClr val="51818D"/>
      </a:accent1>
      <a:accent2>
        <a:srgbClr val="92D050"/>
      </a:accent2>
      <a:accent3>
        <a:srgbClr val="51818D"/>
      </a:accent3>
      <a:accent4>
        <a:srgbClr val="00B050"/>
      </a:accent4>
      <a:accent5>
        <a:srgbClr val="095ACA"/>
      </a:accent5>
      <a:accent6>
        <a:srgbClr val="063597"/>
      </a:accent6>
      <a:hlink>
        <a:srgbClr val="17BBFD"/>
      </a:hlink>
      <a:folHlink>
        <a:srgbClr val="73D6F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D80292F858FC34B896D163C2EB0D27C" ma:contentTypeVersion="19" ma:contentTypeDescription="Create a new document." ma:contentTypeScope="" ma:versionID="b03981009ab856f442e5c44d2e4930b8">
  <xsd:schema xmlns:xsd="http://www.w3.org/2001/XMLSchema" xmlns:xs="http://www.w3.org/2001/XMLSchema" xmlns:p="http://schemas.microsoft.com/office/2006/metadata/properties" xmlns:ns2="6eac20ca-cc30-4753-878e-8b5e70ffbace" xmlns:ns3="f5ede620-4329-476e-8286-bea3cbac1b2d" targetNamespace="http://schemas.microsoft.com/office/2006/metadata/properties" ma:root="true" ma:fieldsID="b6a2fb0321de8e76ac3208d13324a17a" ns2:_="" ns3:_="">
    <xsd:import namespace="6eac20ca-cc30-4753-878e-8b5e70ffbace"/>
    <xsd:import namespace="f5ede620-4329-476e-8286-bea3cbac1b2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_Flow_SignoffStatu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ac20ca-cc30-4753-878e-8b5e70ffba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18f4f96d-167a-452c-848b-3603f093a53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5ede620-4329-476e-8286-bea3cbac1b2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27a62449-77b6-4791-a784-1562926ec448}" ma:internalName="TaxCatchAll" ma:showField="CatchAllData" ma:web="f5ede620-4329-476e-8286-bea3cbac1b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eac20ca-cc30-4753-878e-8b5e70ffbace">
      <Terms xmlns="http://schemas.microsoft.com/office/infopath/2007/PartnerControls"/>
    </lcf76f155ced4ddcb4097134ff3c332f>
    <TaxCatchAll xmlns="f5ede620-4329-476e-8286-bea3cbac1b2d" xsi:nil="true"/>
    <_Flow_SignoffStatus xmlns="6eac20ca-cc30-4753-878e-8b5e70ffbace" xsi:nil="true"/>
  </documentManagement>
</p:properties>
</file>

<file path=customXml/itemProps1.xml><?xml version="1.0" encoding="utf-8"?>
<ds:datastoreItem xmlns:ds="http://schemas.openxmlformats.org/officeDocument/2006/customXml" ds:itemID="{D9DA6450-F3F8-4EE0-95A0-086A1F400AD2}"/>
</file>

<file path=customXml/itemProps2.xml><?xml version="1.0" encoding="utf-8"?>
<ds:datastoreItem xmlns:ds="http://schemas.openxmlformats.org/officeDocument/2006/customXml" ds:itemID="{36028826-AAC9-4785-84FF-38C9E9EBE418}"/>
</file>

<file path=customXml/itemProps3.xml><?xml version="1.0" encoding="utf-8"?>
<ds:datastoreItem xmlns:ds="http://schemas.openxmlformats.org/officeDocument/2006/customXml" ds:itemID="{0E864A34-0BB5-4DBE-8D46-3140D3D19DC2}"/>
</file>

<file path=docProps/app.xml><?xml version="1.0" encoding="utf-8"?>
<Properties xmlns="http://schemas.openxmlformats.org/officeDocument/2006/extended-properties" xmlns:vt="http://schemas.openxmlformats.org/officeDocument/2006/docPropsVTypes">
  <TotalTime>364</TotalTime>
  <Words>1845</Words>
  <Application>Microsoft Office PowerPoint</Application>
  <PresentationFormat>Widescreen</PresentationFormat>
  <Paragraphs>184</Paragraphs>
  <Slides>17</Slides>
  <Notes>13</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17</vt:i4>
      </vt:variant>
    </vt:vector>
  </HeadingPairs>
  <TitlesOfParts>
    <vt:vector size="37" baseType="lpstr">
      <vt:lpstr>Aptos</vt:lpstr>
      <vt:lpstr>Aptos Display</vt:lpstr>
      <vt:lpstr>Arial</vt:lpstr>
      <vt:lpstr>Arial Narrow</vt:lpstr>
      <vt:lpstr>Calibri</vt:lpstr>
      <vt:lpstr>Calibri Light</vt:lpstr>
      <vt:lpstr>Century Gothic</vt:lpstr>
      <vt:lpstr>Noto Sans Symbols</vt:lpstr>
      <vt:lpstr>Refrigerator Deluxe</vt:lpstr>
      <vt:lpstr>Roboto</vt:lpstr>
      <vt:lpstr>Source Sans Pro</vt:lpstr>
      <vt:lpstr>Tw Cen MT Condensed</vt:lpstr>
      <vt:lpstr>Wingdings</vt:lpstr>
      <vt:lpstr>Retrospect</vt:lpstr>
      <vt:lpstr>1_Office Theme</vt:lpstr>
      <vt:lpstr>White</vt:lpstr>
      <vt:lpstr>2_Office Theme</vt:lpstr>
      <vt:lpstr>9_Office Theme</vt:lpstr>
      <vt:lpstr>4_Office Theme</vt:lpstr>
      <vt:lpstr>3_Office Theme</vt:lpstr>
      <vt:lpstr>Materials Management Planning  Jeff Krcmarik, EGLE Recycling Specialist</vt:lpstr>
      <vt:lpstr>Solid Waste Legislation</vt:lpstr>
      <vt:lpstr>PowerPoint Presentation</vt:lpstr>
      <vt:lpstr>Materials Management Planning Overview</vt:lpstr>
      <vt:lpstr>MMP Development (Based on Notice of Intent (NOI) correspondences)</vt:lpstr>
      <vt:lpstr>PowerPoint Presentation</vt:lpstr>
      <vt:lpstr>Michigan End Markets</vt:lpstr>
      <vt:lpstr>End markets</vt:lpstr>
      <vt:lpstr>Calculating Recycling Rate </vt:lpstr>
      <vt:lpstr>2023 Gap Analysis</vt:lpstr>
      <vt:lpstr>PowerPoint Presentation</vt:lpstr>
      <vt:lpstr>Organics (Food Waste) Grant</vt:lpstr>
      <vt:lpstr>Recycling Infrastructure Grant</vt:lpstr>
      <vt:lpstr>Public Sector Funding Mechanisms</vt:lpstr>
      <vt:lpstr>PowerPoint Presentation</vt:lpstr>
      <vt:lpstr>PowerPoint Presentation</vt:lpstr>
      <vt:lpstr>Thank You!</vt:lpstr>
    </vt:vector>
  </TitlesOfParts>
  <Company>State Of Michigan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Krcmarik, Jeffry (EGLE)</dc:creator>
  <cp:lastModifiedBy>Krcmarik, Jeffry (EGLE)</cp:lastModifiedBy>
  <cp:revision>3</cp:revision>
  <dcterms:created xsi:type="dcterms:W3CDTF">2025-03-27T19:56:03Z</dcterms:created>
  <dcterms:modified xsi:type="dcterms:W3CDTF">2025-04-07T12:47:14Z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a2fed65-62e7-46ea-af74-187e0c17143a_Enabled">
    <vt:lpwstr>true</vt:lpwstr>
  </property>
  <property fmtid="{D5CDD505-2E9C-101B-9397-08002B2CF9AE}" pid="3" name="MSIP_Label_3a2fed65-62e7-46ea-af74-187e0c17143a_SetDate">
    <vt:lpwstr>2025-04-07T02:26:08Z</vt:lpwstr>
  </property>
  <property fmtid="{D5CDD505-2E9C-101B-9397-08002B2CF9AE}" pid="4" name="MSIP_Label_3a2fed65-62e7-46ea-af74-187e0c17143a_Method">
    <vt:lpwstr>Privileged</vt:lpwstr>
  </property>
  <property fmtid="{D5CDD505-2E9C-101B-9397-08002B2CF9AE}" pid="5" name="MSIP_Label_3a2fed65-62e7-46ea-af74-187e0c17143a_Name">
    <vt:lpwstr>3a2fed65-62e7-46ea-af74-187e0c17143a</vt:lpwstr>
  </property>
  <property fmtid="{D5CDD505-2E9C-101B-9397-08002B2CF9AE}" pid="6" name="MSIP_Label_3a2fed65-62e7-46ea-af74-187e0c17143a_SiteId">
    <vt:lpwstr>d5fb7087-3777-42ad-966a-892ef47225d1</vt:lpwstr>
  </property>
  <property fmtid="{D5CDD505-2E9C-101B-9397-08002B2CF9AE}" pid="7" name="MSIP_Label_3a2fed65-62e7-46ea-af74-187e0c17143a_ActionId">
    <vt:lpwstr>c4da3c48-d7c9-4a4c-95db-c388f50239a9</vt:lpwstr>
  </property>
  <property fmtid="{D5CDD505-2E9C-101B-9397-08002B2CF9AE}" pid="8" name="MSIP_Label_3a2fed65-62e7-46ea-af74-187e0c17143a_ContentBits">
    <vt:lpwstr>0</vt:lpwstr>
  </property>
  <property fmtid="{D5CDD505-2E9C-101B-9397-08002B2CF9AE}" pid="9" name="MSIP_Label_3a2fed65-62e7-46ea-af74-187e0c17143a_Tag">
    <vt:lpwstr>10, 0, 1, 1</vt:lpwstr>
  </property>
  <property fmtid="{D5CDD505-2E9C-101B-9397-08002B2CF9AE}" pid="10" name="ContentTypeId">
    <vt:lpwstr>0x0101005D80292F858FC34B896D163C2EB0D27C</vt:lpwstr>
  </property>
  <property fmtid="{D5CDD505-2E9C-101B-9397-08002B2CF9AE}" pid="11" name="MediaServiceImageTags">
    <vt:lpwstr/>
  </property>
</Properties>
</file>